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1" r:id="rId7"/>
    <p:sldMasterId id="2147483673" r:id="rId8"/>
  </p:sldMasterIdLst>
  <p:notesMasterIdLst>
    <p:notesMasterId r:id="rId10"/>
  </p:notesMasterIdLst>
  <p:handoutMasterIdLst>
    <p:handoutMasterId r:id="rId11"/>
  </p:handoutMasterIdLst>
  <p:sldIdLst>
    <p:sldId id="257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4BB99-68FD-43FF-B809-DF76567AC52B}" v="8" dt="2022-11-28T18:03:59.249"/>
    <p1510:client id="{724E2135-CFCF-4E24-99F1-D2A540B0D716}" v="263" dt="2022-11-25T19:42:17.232"/>
    <p1510:client id="{A8A4DED8-D081-47B8-B79B-3BC06C6714DE}" v="9" dt="2022-11-28T18:03:27.755"/>
    <p1510:client id="{B1F70A97-044A-4BB5-8B8F-992C289F3C7D}" v="75" vWet="79" dt="2022-11-25T19:12:23.039"/>
    <p1510:client id="{C9B07235-2D7F-4B7A-8CA1-657E283B61EB}" v="1" dt="2022-11-25T20:06:29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Mora Castro" userId="1e3abd7b-5c46-4f19-8be0-5e4c6114277f" providerId="ADAL" clId="{B1F70A97-044A-4BB5-8B8F-992C289F3C7D}"/>
    <pc:docChg chg="undo custSel modSld">
      <pc:chgData name="Nancy Mora Castro" userId="1e3abd7b-5c46-4f19-8be0-5e4c6114277f" providerId="ADAL" clId="{B1F70A97-044A-4BB5-8B8F-992C289F3C7D}" dt="2022-11-25T19:11:11.786" v="77" actId="1076"/>
      <pc:docMkLst>
        <pc:docMk/>
      </pc:docMkLst>
      <pc:sldChg chg="addSp delSp modSp mod">
        <pc:chgData name="Nancy Mora Castro" userId="1e3abd7b-5c46-4f19-8be0-5e4c6114277f" providerId="ADAL" clId="{B1F70A97-044A-4BB5-8B8F-992C289F3C7D}" dt="2022-11-25T19:11:11.786" v="77" actId="1076"/>
        <pc:sldMkLst>
          <pc:docMk/>
          <pc:sldMk cId="0" sldId="257"/>
        </pc:sldMkLst>
        <pc:spChg chg="add del mod">
          <ac:chgData name="Nancy Mora Castro" userId="1e3abd7b-5c46-4f19-8be0-5e4c6114277f" providerId="ADAL" clId="{B1F70A97-044A-4BB5-8B8F-992C289F3C7D}" dt="2022-11-25T18:59:30.196" v="42"/>
          <ac:spMkLst>
            <pc:docMk/>
            <pc:sldMk cId="0" sldId="257"/>
            <ac:spMk id="4" creationId="{74CC7C51-506F-4471-A422-3E0199DE33A2}"/>
          </ac:spMkLst>
        </pc:spChg>
        <pc:spChg chg="mod">
          <ac:chgData name="Nancy Mora Castro" userId="1e3abd7b-5c46-4f19-8be0-5e4c6114277f" providerId="ADAL" clId="{B1F70A97-044A-4BB5-8B8F-992C289F3C7D}" dt="2022-11-25T19:10:15.962" v="64" actId="255"/>
          <ac:spMkLst>
            <pc:docMk/>
            <pc:sldMk cId="0" sldId="257"/>
            <ac:spMk id="5" creationId="{00000000-0000-0000-0000-000000000000}"/>
          </ac:spMkLst>
        </pc:spChg>
        <pc:spChg chg="add del mod">
          <ac:chgData name="Nancy Mora Castro" userId="1e3abd7b-5c46-4f19-8be0-5e4c6114277f" providerId="ADAL" clId="{B1F70A97-044A-4BB5-8B8F-992C289F3C7D}" dt="2022-11-25T18:59:30.199" v="44"/>
          <ac:spMkLst>
            <pc:docMk/>
            <pc:sldMk cId="0" sldId="257"/>
            <ac:spMk id="6" creationId="{F76E4F5F-BF29-4341-A9AF-2528DFF14F6C}"/>
          </ac:spMkLst>
        </pc:spChg>
        <pc:spChg chg="add del mod">
          <ac:chgData name="Nancy Mora Castro" userId="1e3abd7b-5c46-4f19-8be0-5e4c6114277f" providerId="ADAL" clId="{B1F70A97-044A-4BB5-8B8F-992C289F3C7D}" dt="2022-11-25T18:59:30.201" v="46"/>
          <ac:spMkLst>
            <pc:docMk/>
            <pc:sldMk cId="0" sldId="257"/>
            <ac:spMk id="7" creationId="{F3EB6D4C-D2AB-4416-B23C-05A907B65744}"/>
          </ac:spMkLst>
        </pc:spChg>
        <pc:spChg chg="add mod">
          <ac:chgData name="Nancy Mora Castro" userId="1e3abd7b-5c46-4f19-8be0-5e4c6114277f" providerId="ADAL" clId="{B1F70A97-044A-4BB5-8B8F-992C289F3C7D}" dt="2022-11-25T19:11:11.786" v="77" actId="1076"/>
          <ac:spMkLst>
            <pc:docMk/>
            <pc:sldMk cId="0" sldId="257"/>
            <ac:spMk id="8" creationId="{017255EE-CC5A-48AC-8DDB-9487C0CCAE77}"/>
          </ac:spMkLst>
        </pc:spChg>
        <pc:spChg chg="mod">
          <ac:chgData name="Nancy Mora Castro" userId="1e3abd7b-5c46-4f19-8be0-5e4c6114277f" providerId="ADAL" clId="{B1F70A97-044A-4BB5-8B8F-992C289F3C7D}" dt="2022-11-25T19:10:33.668" v="67" actId="1076"/>
          <ac:spMkLst>
            <pc:docMk/>
            <pc:sldMk cId="0" sldId="257"/>
            <ac:spMk id="13" creationId="{00000000-0000-0000-0000-000000000000}"/>
          </ac:spMkLst>
        </pc:spChg>
        <pc:picChg chg="add del mod">
          <ac:chgData name="Nancy Mora Castro" userId="1e3abd7b-5c46-4f19-8be0-5e4c6114277f" providerId="ADAL" clId="{B1F70A97-044A-4BB5-8B8F-992C289F3C7D}" dt="2022-11-25T19:09:50.912" v="60" actId="478"/>
          <ac:picMkLst>
            <pc:docMk/>
            <pc:sldMk cId="0" sldId="257"/>
            <ac:picMk id="3" creationId="{64BC0FB1-BF5C-4A69-86CA-28DA44603A9A}"/>
          </ac:picMkLst>
        </pc:picChg>
        <pc:picChg chg="del mod">
          <ac:chgData name="Nancy Mora Castro" userId="1e3abd7b-5c46-4f19-8be0-5e4c6114277f" providerId="ADAL" clId="{B1F70A97-044A-4BB5-8B8F-992C289F3C7D}" dt="2022-11-25T19:09:23.932" v="57" actId="21"/>
          <ac:picMkLst>
            <pc:docMk/>
            <pc:sldMk cId="0" sldId="257"/>
            <ac:picMk id="10" creationId="{00000000-0000-0000-0000-000000000000}"/>
          </ac:picMkLst>
        </pc:picChg>
        <pc:picChg chg="add mod">
          <ac:chgData name="Nancy Mora Castro" userId="1e3abd7b-5c46-4f19-8be0-5e4c6114277f" providerId="ADAL" clId="{B1F70A97-044A-4BB5-8B8F-992C289F3C7D}" dt="2022-11-25T19:10:19.880" v="65" actId="1076"/>
          <ac:picMkLst>
            <pc:docMk/>
            <pc:sldMk cId="0" sldId="257"/>
            <ac:picMk id="11" creationId="{FCCB3EAE-B517-472C-9EB8-042BFE6DC065}"/>
          </ac:picMkLst>
        </pc:picChg>
      </pc:sldChg>
    </pc:docChg>
  </pc:docChgLst>
  <pc:docChgLst>
    <pc:chgData name="Nancy Mora Castro" userId="1e3abd7b-5c46-4f19-8be0-5e4c6114277f" providerId="ADAL" clId="{950E9206-7FC7-47DC-8F9C-79AE37693A32}"/>
    <pc:docChg chg="undo custSel addSld delSld modSld addMainMaster modMainMaster">
      <pc:chgData name="Nancy Mora Castro" userId="1e3abd7b-5c46-4f19-8be0-5e4c6114277f" providerId="ADAL" clId="{950E9206-7FC7-47DC-8F9C-79AE37693A32}" dt="2022-11-25T18:29:00.611" v="848" actId="1076"/>
      <pc:docMkLst>
        <pc:docMk/>
      </pc:docMkLst>
      <pc:sldChg chg="modSp mod">
        <pc:chgData name="Nancy Mora Castro" userId="1e3abd7b-5c46-4f19-8be0-5e4c6114277f" providerId="ADAL" clId="{950E9206-7FC7-47DC-8F9C-79AE37693A32}" dt="2022-11-25T18:29:00.611" v="848" actId="1076"/>
        <pc:sldMkLst>
          <pc:docMk/>
          <pc:sldMk cId="0" sldId="257"/>
        </pc:sldMkLst>
        <pc:spChg chg="mod">
          <ac:chgData name="Nancy Mora Castro" userId="1e3abd7b-5c46-4f19-8be0-5e4c6114277f" providerId="ADAL" clId="{950E9206-7FC7-47DC-8F9C-79AE37693A32}" dt="2022-11-14T19:35:53.098" v="659" actId="207"/>
          <ac:spMkLst>
            <pc:docMk/>
            <pc:sldMk cId="0" sldId="257"/>
            <ac:spMk id="5" creationId="{00000000-0000-0000-0000-000000000000}"/>
          </ac:spMkLst>
        </pc:spChg>
        <pc:spChg chg="mod">
          <ac:chgData name="Nancy Mora Castro" userId="1e3abd7b-5c46-4f19-8be0-5e4c6114277f" providerId="ADAL" clId="{950E9206-7FC7-47DC-8F9C-79AE37693A32}" dt="2022-11-14T19:40:28.068" v="797" actId="1076"/>
          <ac:spMkLst>
            <pc:docMk/>
            <pc:sldMk cId="0" sldId="257"/>
            <ac:spMk id="13" creationId="{00000000-0000-0000-0000-000000000000}"/>
          </ac:spMkLst>
        </pc:spChg>
        <pc:picChg chg="mod">
          <ac:chgData name="Nancy Mora Castro" userId="1e3abd7b-5c46-4f19-8be0-5e4c6114277f" providerId="ADAL" clId="{950E9206-7FC7-47DC-8F9C-79AE37693A32}" dt="2022-11-25T18:29:00.611" v="848" actId="1076"/>
          <ac:picMkLst>
            <pc:docMk/>
            <pc:sldMk cId="0" sldId="257"/>
            <ac:picMk id="10" creationId="{00000000-0000-0000-0000-000000000000}"/>
          </ac:picMkLst>
        </pc:picChg>
      </pc:sldChg>
      <pc:sldChg chg="addSp delSp modSp new add del mod chgLayout">
        <pc:chgData name="Nancy Mora Castro" userId="1e3abd7b-5c46-4f19-8be0-5e4c6114277f" providerId="ADAL" clId="{950E9206-7FC7-47DC-8F9C-79AE37693A32}" dt="2022-11-14T20:22:53.884" v="847" actId="47"/>
        <pc:sldMkLst>
          <pc:docMk/>
          <pc:sldMk cId="3155970596" sldId="258"/>
        </pc:sldMkLst>
        <pc:spChg chg="add del mod">
          <ac:chgData name="Nancy Mora Castro" userId="1e3abd7b-5c46-4f19-8be0-5e4c6114277f" providerId="ADAL" clId="{950E9206-7FC7-47DC-8F9C-79AE37693A32}" dt="2022-11-14T19:15:13.027" v="284" actId="478"/>
          <ac:spMkLst>
            <pc:docMk/>
            <pc:sldMk cId="3155970596" sldId="258"/>
            <ac:spMk id="3" creationId="{5E447E91-AD30-0A48-2864-7E53A8130949}"/>
          </ac:spMkLst>
        </pc:spChg>
        <pc:spChg chg="add mod">
          <ac:chgData name="Nancy Mora Castro" userId="1e3abd7b-5c46-4f19-8be0-5e4c6114277f" providerId="ADAL" clId="{950E9206-7FC7-47DC-8F9C-79AE37693A32}" dt="2022-11-14T19:39:53.415" v="790" actId="14100"/>
          <ac:spMkLst>
            <pc:docMk/>
            <pc:sldMk cId="3155970596" sldId="258"/>
            <ac:spMk id="5" creationId="{4553ADED-9F80-3EF1-3B2A-CBCCFAD775F1}"/>
          </ac:spMkLst>
        </pc:spChg>
        <pc:spChg chg="add del">
          <ac:chgData name="Nancy Mora Castro" userId="1e3abd7b-5c46-4f19-8be0-5e4c6114277f" providerId="ADAL" clId="{950E9206-7FC7-47DC-8F9C-79AE37693A32}" dt="2022-11-14T19:00:58.316" v="25" actId="478"/>
          <ac:spMkLst>
            <pc:docMk/>
            <pc:sldMk cId="3155970596" sldId="258"/>
            <ac:spMk id="7" creationId="{F8D83B29-9FFA-2EF1-FE29-C7DCE668CE10}"/>
          </ac:spMkLst>
        </pc:spChg>
        <pc:spChg chg="add mod">
          <ac:chgData name="Nancy Mora Castro" userId="1e3abd7b-5c46-4f19-8be0-5e4c6114277f" providerId="ADAL" clId="{950E9206-7FC7-47DC-8F9C-79AE37693A32}" dt="2022-11-14T19:39:48.589" v="788" actId="1076"/>
          <ac:spMkLst>
            <pc:docMk/>
            <pc:sldMk cId="3155970596" sldId="258"/>
            <ac:spMk id="9" creationId="{CFB227FB-3B98-5C01-1531-931146B76AD7}"/>
          </ac:spMkLst>
        </pc:spChg>
        <pc:picChg chg="add mod">
          <ac:chgData name="Nancy Mora Castro" userId="1e3abd7b-5c46-4f19-8be0-5e4c6114277f" providerId="ADAL" clId="{950E9206-7FC7-47DC-8F9C-79AE37693A32}" dt="2022-11-14T19:40:01.470" v="793" actId="1076"/>
          <ac:picMkLst>
            <pc:docMk/>
            <pc:sldMk cId="3155970596" sldId="258"/>
            <ac:picMk id="10" creationId="{5D65AFC8-6053-CCE9-1DA9-FA0B1C706BB0}"/>
          </ac:picMkLst>
        </pc:picChg>
        <pc:picChg chg="add mod">
          <ac:chgData name="Nancy Mora Castro" userId="1e3abd7b-5c46-4f19-8be0-5e4c6114277f" providerId="ADAL" clId="{950E9206-7FC7-47DC-8F9C-79AE37693A32}" dt="2022-11-14T19:39:58.247" v="792" actId="1076"/>
          <ac:picMkLst>
            <pc:docMk/>
            <pc:sldMk cId="3155970596" sldId="258"/>
            <ac:picMk id="11" creationId="{AE7E4FF4-0BC6-D338-A4CF-0A249D478D22}"/>
          </ac:picMkLst>
        </pc:picChg>
        <pc:picChg chg="add mod">
          <ac:chgData name="Nancy Mora Castro" userId="1e3abd7b-5c46-4f19-8be0-5e4c6114277f" providerId="ADAL" clId="{950E9206-7FC7-47DC-8F9C-79AE37693A32}" dt="2022-11-14T19:40:02.904" v="794" actId="1076"/>
          <ac:picMkLst>
            <pc:docMk/>
            <pc:sldMk cId="3155970596" sldId="258"/>
            <ac:picMk id="12" creationId="{B3F6A523-77FC-2027-AB43-4320C5A1916A}"/>
          </ac:picMkLst>
        </pc:picChg>
      </pc:sldChg>
      <pc:sldChg chg="addSp delSp modSp new del mod">
        <pc:chgData name="Nancy Mora Castro" userId="1e3abd7b-5c46-4f19-8be0-5e4c6114277f" providerId="ADAL" clId="{950E9206-7FC7-47DC-8F9C-79AE37693A32}" dt="2022-11-14T19:42:30.459" v="846" actId="47"/>
        <pc:sldMkLst>
          <pc:docMk/>
          <pc:sldMk cId="3767636607" sldId="259"/>
        </pc:sldMkLst>
        <pc:spChg chg="add del">
          <ac:chgData name="Nancy Mora Castro" userId="1e3abd7b-5c46-4f19-8be0-5e4c6114277f" providerId="ADAL" clId="{950E9206-7FC7-47DC-8F9C-79AE37693A32}" dt="2022-11-14T19:41:00.468" v="800" actId="22"/>
          <ac:spMkLst>
            <pc:docMk/>
            <pc:sldMk cId="3767636607" sldId="259"/>
            <ac:spMk id="3" creationId="{E9183903-258D-4832-9F05-F63E0C55B481}"/>
          </ac:spMkLst>
        </pc:spChg>
        <pc:spChg chg="add mod">
          <ac:chgData name="Nancy Mora Castro" userId="1e3abd7b-5c46-4f19-8be0-5e4c6114277f" providerId="ADAL" clId="{950E9206-7FC7-47DC-8F9C-79AE37693A32}" dt="2022-11-14T19:41:23.342" v="843" actId="1076"/>
          <ac:spMkLst>
            <pc:docMk/>
            <pc:sldMk cId="3767636607" sldId="259"/>
            <ac:spMk id="4" creationId="{A1F3A1F1-2C15-A320-E3C0-E0DAC691DC41}"/>
          </ac:spMkLst>
        </pc:spChg>
      </pc:sldChg>
      <pc:sldMasterChg chg="modSldLayout">
        <pc:chgData name="Nancy Mora Castro" userId="1e3abd7b-5c46-4f19-8be0-5e4c6114277f" providerId="ADAL" clId="{950E9206-7FC7-47DC-8F9C-79AE37693A32}" dt="2022-11-14T19:30:17.349" v="455" actId="1076"/>
        <pc:sldMasterMkLst>
          <pc:docMk/>
          <pc:sldMasterMk cId="0" sldId="2147483648"/>
        </pc:sldMasterMkLst>
        <pc:sldLayoutChg chg="modSp mod">
          <pc:chgData name="Nancy Mora Castro" userId="1e3abd7b-5c46-4f19-8be0-5e4c6114277f" providerId="ADAL" clId="{950E9206-7FC7-47DC-8F9C-79AE37693A32}" dt="2022-11-14T19:30:17.349" v="455" actId="1076"/>
          <pc:sldLayoutMkLst>
            <pc:docMk/>
            <pc:sldMasterMk cId="0" sldId="2147483648"/>
            <pc:sldLayoutMk cId="0" sldId="2147483660"/>
          </pc:sldLayoutMkLst>
          <pc:picChg chg="mod">
            <ac:chgData name="Nancy Mora Castro" userId="1e3abd7b-5c46-4f19-8be0-5e4c6114277f" providerId="ADAL" clId="{950E9206-7FC7-47DC-8F9C-79AE37693A32}" dt="2022-11-14T19:30:17.349" v="455" actId="1076"/>
            <ac:picMkLst>
              <pc:docMk/>
              <pc:sldMasterMk cId="0" sldId="2147483648"/>
              <pc:sldLayoutMk cId="0" sldId="2147483660"/>
              <ac:picMk id="3" creationId="{00000000-0000-0000-0000-000000000000}"/>
            </ac:picMkLst>
          </pc:picChg>
        </pc:sldLayoutChg>
      </pc:sldMasterChg>
      <pc:sldMasterChg chg="new mod addSldLayout">
        <pc:chgData name="Nancy Mora Castro" userId="1e3abd7b-5c46-4f19-8be0-5e4c6114277f" providerId="ADAL" clId="{950E9206-7FC7-47DC-8F9C-79AE37693A32}" dt="2022-11-14T19:29:47.650" v="452" actId="6938"/>
        <pc:sldMasterMkLst>
          <pc:docMk/>
          <pc:sldMasterMk cId="3940525622" sldId="2147483661"/>
        </pc:sldMasterMkLst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582085647" sldId="2147483662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2510775118" sldId="2147483663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2850785684" sldId="2147483664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130217037" sldId="2147483665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3692603599" sldId="2147483666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1478696395" sldId="2147483667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674823082" sldId="2147483668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2122448788" sldId="2147483669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3062219104" sldId="2147483670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921983367" sldId="2147483671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7.650" v="452" actId="6938"/>
          <pc:sldLayoutMkLst>
            <pc:docMk/>
            <pc:sldMasterMk cId="3940525622" sldId="2147483661"/>
            <pc:sldLayoutMk cId="2759768343" sldId="2147483672"/>
          </pc:sldLayoutMkLst>
        </pc:sldLayoutChg>
      </pc:sldMasterChg>
      <pc:sldMasterChg chg="new mod addSldLayout">
        <pc:chgData name="Nancy Mora Castro" userId="1e3abd7b-5c46-4f19-8be0-5e4c6114277f" providerId="ADAL" clId="{950E9206-7FC7-47DC-8F9C-79AE37693A32}" dt="2022-11-14T19:29:48.346" v="453" actId="6938"/>
        <pc:sldMasterMkLst>
          <pc:docMk/>
          <pc:sldMasterMk cId="2738565428" sldId="2147483673"/>
        </pc:sldMasterMkLst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2261016079" sldId="2147483674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3592674774" sldId="2147483675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1397485536" sldId="2147483676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1459083056" sldId="2147483677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1884017997" sldId="2147483678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3565246122" sldId="2147483679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4193988482" sldId="2147483680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3224128090" sldId="2147483681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1425701038" sldId="2147483682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2447962740" sldId="2147483683"/>
          </pc:sldLayoutMkLst>
        </pc:sldLayoutChg>
        <pc:sldLayoutChg chg="new replId">
          <pc:chgData name="Nancy Mora Castro" userId="1e3abd7b-5c46-4f19-8be0-5e4c6114277f" providerId="ADAL" clId="{950E9206-7FC7-47DC-8F9C-79AE37693A32}" dt="2022-11-14T19:29:48.346" v="453" actId="6938"/>
          <pc:sldLayoutMkLst>
            <pc:docMk/>
            <pc:sldMasterMk cId="2738565428" sldId="2147483673"/>
            <pc:sldLayoutMk cId="497244878" sldId="2147483684"/>
          </pc:sldLayoutMkLst>
        </pc:sldLayoutChg>
      </pc:sldMasterChg>
    </pc:docChg>
  </pc:docChgLst>
  <pc:docChgLst>
    <pc:chgData name="Nancy Mora Castro" userId="S::nmoracastro@kelowna.ca::1e3abd7b-5c46-4f19-8be0-5e4c6114277f" providerId="AD" clId="Web-{A8A4DED8-D081-47B8-B79B-3BC06C6714DE}"/>
    <pc:docChg chg="modSld">
      <pc:chgData name="Nancy Mora Castro" userId="S::nmoracastro@kelowna.ca::1e3abd7b-5c46-4f19-8be0-5e4c6114277f" providerId="AD" clId="Web-{A8A4DED8-D081-47B8-B79B-3BC06C6714DE}" dt="2022-11-28T18:03:27.755" v="3" actId="20577"/>
      <pc:docMkLst>
        <pc:docMk/>
      </pc:docMkLst>
      <pc:sldChg chg="modSp">
        <pc:chgData name="Nancy Mora Castro" userId="S::nmoracastro@kelowna.ca::1e3abd7b-5c46-4f19-8be0-5e4c6114277f" providerId="AD" clId="Web-{A8A4DED8-D081-47B8-B79B-3BC06C6714DE}" dt="2022-11-28T18:03:27.755" v="3" actId="20577"/>
        <pc:sldMkLst>
          <pc:docMk/>
          <pc:sldMk cId="0" sldId="257"/>
        </pc:sldMkLst>
        <pc:spChg chg="mod">
          <ac:chgData name="Nancy Mora Castro" userId="S::nmoracastro@kelowna.ca::1e3abd7b-5c46-4f19-8be0-5e4c6114277f" providerId="AD" clId="Web-{A8A4DED8-D081-47B8-B79B-3BC06C6714DE}" dt="2022-11-28T18:03:27.755" v="3" actId="20577"/>
          <ac:spMkLst>
            <pc:docMk/>
            <pc:sldMk cId="0" sldId="257"/>
            <ac:spMk id="8" creationId="{017255EE-CC5A-48AC-8DDB-9487C0CCAE77}"/>
          </ac:spMkLst>
        </pc:spChg>
        <pc:spChg chg="mod">
          <ac:chgData name="Nancy Mora Castro" userId="S::nmoracastro@kelowna.ca::1e3abd7b-5c46-4f19-8be0-5e4c6114277f" providerId="AD" clId="Web-{A8A4DED8-D081-47B8-B79B-3BC06C6714DE}" dt="2022-11-28T18:03:09.130" v="1" actId="20577"/>
          <ac:spMkLst>
            <pc:docMk/>
            <pc:sldMk cId="0" sldId="257"/>
            <ac:spMk id="13" creationId="{00000000-0000-0000-0000-000000000000}"/>
          </ac:spMkLst>
        </pc:spChg>
      </pc:sldChg>
    </pc:docChg>
  </pc:docChgLst>
  <pc:docChgLst>
    <pc:chgData name="Nancy Mora Castro" userId="S::nmoracastro@kelowna.ca::1e3abd7b-5c46-4f19-8be0-5e4c6114277f" providerId="AD" clId="Web-{5B44BB99-68FD-43FF-B809-DF76567AC52B}"/>
    <pc:docChg chg="modSld">
      <pc:chgData name="Nancy Mora Castro" userId="S::nmoracastro@kelowna.ca::1e3abd7b-5c46-4f19-8be0-5e4c6114277f" providerId="AD" clId="Web-{5B44BB99-68FD-43FF-B809-DF76567AC52B}" dt="2022-11-28T18:03:59.233" v="2" actId="20577"/>
      <pc:docMkLst>
        <pc:docMk/>
      </pc:docMkLst>
      <pc:sldChg chg="modSp">
        <pc:chgData name="Nancy Mora Castro" userId="S::nmoracastro@kelowna.ca::1e3abd7b-5c46-4f19-8be0-5e4c6114277f" providerId="AD" clId="Web-{5B44BB99-68FD-43FF-B809-DF76567AC52B}" dt="2022-11-28T18:03:59.233" v="2" actId="20577"/>
        <pc:sldMkLst>
          <pc:docMk/>
          <pc:sldMk cId="0" sldId="257"/>
        </pc:sldMkLst>
        <pc:spChg chg="mod">
          <ac:chgData name="Nancy Mora Castro" userId="S::nmoracastro@kelowna.ca::1e3abd7b-5c46-4f19-8be0-5e4c6114277f" providerId="AD" clId="Web-{5B44BB99-68FD-43FF-B809-DF76567AC52B}" dt="2022-11-28T18:03:46.999" v="0" actId="20577"/>
          <ac:spMkLst>
            <pc:docMk/>
            <pc:sldMk cId="0" sldId="257"/>
            <ac:spMk id="8" creationId="{017255EE-CC5A-48AC-8DDB-9487C0CCAE77}"/>
          </ac:spMkLst>
        </pc:spChg>
        <pc:spChg chg="mod">
          <ac:chgData name="Nancy Mora Castro" userId="S::nmoracastro@kelowna.ca::1e3abd7b-5c46-4f19-8be0-5e4c6114277f" providerId="AD" clId="Web-{5B44BB99-68FD-43FF-B809-DF76567AC52B}" dt="2022-11-28T18:03:59.233" v="2" actId="20577"/>
          <ac:spMkLst>
            <pc:docMk/>
            <pc:sldMk cId="0" sldId="257"/>
            <ac:spMk id="12" creationId="{971A4CB2-7341-549D-ED17-581BE6FDD67A}"/>
          </ac:spMkLst>
        </pc:spChg>
      </pc:sldChg>
    </pc:docChg>
  </pc:docChgLst>
  <pc:docChgLst>
    <pc:chgData name="Nancy Mora Castro" userId="S::nmoracastro@kelowna.ca::1e3abd7b-5c46-4f19-8be0-5e4c6114277f" providerId="AD" clId="Web-{C9B07235-2D7F-4B7A-8CA1-657E283B61EB}"/>
    <pc:docChg chg="modSld">
      <pc:chgData name="Nancy Mora Castro" userId="S::nmoracastro@kelowna.ca::1e3abd7b-5c46-4f19-8be0-5e4c6114277f" providerId="AD" clId="Web-{C9B07235-2D7F-4B7A-8CA1-657E283B61EB}" dt="2022-11-25T20:06:29.799" v="0" actId="1076"/>
      <pc:docMkLst>
        <pc:docMk/>
      </pc:docMkLst>
      <pc:sldChg chg="modSp">
        <pc:chgData name="Nancy Mora Castro" userId="S::nmoracastro@kelowna.ca::1e3abd7b-5c46-4f19-8be0-5e4c6114277f" providerId="AD" clId="Web-{C9B07235-2D7F-4B7A-8CA1-657E283B61EB}" dt="2022-11-25T20:06:29.799" v="0" actId="1076"/>
        <pc:sldMkLst>
          <pc:docMk/>
          <pc:sldMk cId="0" sldId="257"/>
        </pc:sldMkLst>
        <pc:spChg chg="mod">
          <ac:chgData name="Nancy Mora Castro" userId="S::nmoracastro@kelowna.ca::1e3abd7b-5c46-4f19-8be0-5e4c6114277f" providerId="AD" clId="Web-{C9B07235-2D7F-4B7A-8CA1-657E283B61EB}" dt="2022-11-25T20:06:29.799" v="0" actId="1076"/>
          <ac:spMkLst>
            <pc:docMk/>
            <pc:sldMk cId="0" sldId="257"/>
            <ac:spMk id="12" creationId="{971A4CB2-7341-549D-ED17-581BE6FDD67A}"/>
          </ac:spMkLst>
        </pc:spChg>
      </pc:sldChg>
    </pc:docChg>
  </pc:docChgLst>
  <pc:docChgLst>
    <pc:chgData name="Nancy Mora Castro" userId="1e3abd7b-5c46-4f19-8be0-5e4c6114277f" providerId="ADAL" clId="{724E2135-CFCF-4E24-99F1-D2A540B0D716}"/>
    <pc:docChg chg="undo redo custSel modSld">
      <pc:chgData name="Nancy Mora Castro" userId="1e3abd7b-5c46-4f19-8be0-5e4c6114277f" providerId="ADAL" clId="{724E2135-CFCF-4E24-99F1-D2A540B0D716}" dt="2022-11-25T19:42:17.232" v="511" actId="1076"/>
      <pc:docMkLst>
        <pc:docMk/>
      </pc:docMkLst>
      <pc:sldChg chg="addSp delSp modSp mod">
        <pc:chgData name="Nancy Mora Castro" userId="1e3abd7b-5c46-4f19-8be0-5e4c6114277f" providerId="ADAL" clId="{724E2135-CFCF-4E24-99F1-D2A540B0D716}" dt="2022-11-25T19:42:17.232" v="511" actId="1076"/>
        <pc:sldMkLst>
          <pc:docMk/>
          <pc:sldMk cId="0" sldId="257"/>
        </pc:sldMkLst>
        <pc:spChg chg="add del mod">
          <ac:chgData name="Nancy Mora Castro" userId="1e3abd7b-5c46-4f19-8be0-5e4c6114277f" providerId="ADAL" clId="{724E2135-CFCF-4E24-99F1-D2A540B0D716}" dt="2022-11-25T19:38:16.562" v="481" actId="478"/>
          <ac:spMkLst>
            <pc:docMk/>
            <pc:sldMk cId="0" sldId="257"/>
            <ac:spMk id="3" creationId="{6ECFA7B4-9C1A-579B-E7EA-9A9C850450C7}"/>
          </ac:spMkLst>
        </pc:spChg>
        <pc:spChg chg="add del mod">
          <ac:chgData name="Nancy Mora Castro" userId="1e3abd7b-5c46-4f19-8be0-5e4c6114277f" providerId="ADAL" clId="{724E2135-CFCF-4E24-99F1-D2A540B0D716}" dt="2022-11-25T19:34:59.777" v="449" actId="478"/>
          <ac:spMkLst>
            <pc:docMk/>
            <pc:sldMk cId="0" sldId="257"/>
            <ac:spMk id="4" creationId="{4D0003B5-FCA5-4C10-963E-8E15E8EEDF00}"/>
          </ac:spMkLst>
        </pc:spChg>
        <pc:spChg chg="mod">
          <ac:chgData name="Nancy Mora Castro" userId="1e3abd7b-5c46-4f19-8be0-5e4c6114277f" providerId="ADAL" clId="{724E2135-CFCF-4E24-99F1-D2A540B0D716}" dt="2022-11-25T19:22:16.184" v="400" actId="1076"/>
          <ac:spMkLst>
            <pc:docMk/>
            <pc:sldMk cId="0" sldId="257"/>
            <ac:spMk id="5" creationId="{00000000-0000-0000-0000-000000000000}"/>
          </ac:spMkLst>
        </pc:spChg>
        <pc:spChg chg="add del">
          <ac:chgData name="Nancy Mora Castro" userId="1e3abd7b-5c46-4f19-8be0-5e4c6114277f" providerId="ADAL" clId="{724E2135-CFCF-4E24-99F1-D2A540B0D716}" dt="2022-11-25T19:35:24.847" v="451" actId="478"/>
          <ac:spMkLst>
            <pc:docMk/>
            <pc:sldMk cId="0" sldId="257"/>
            <ac:spMk id="6" creationId="{5F989ACF-4276-D9F5-85E3-C9A46ED8E5CC}"/>
          </ac:spMkLst>
        </pc:spChg>
        <pc:spChg chg="add del">
          <ac:chgData name="Nancy Mora Castro" userId="1e3abd7b-5c46-4f19-8be0-5e4c6114277f" providerId="ADAL" clId="{724E2135-CFCF-4E24-99F1-D2A540B0D716}" dt="2022-11-25T19:35:41.120" v="453" actId="478"/>
          <ac:spMkLst>
            <pc:docMk/>
            <pc:sldMk cId="0" sldId="257"/>
            <ac:spMk id="7" creationId="{EA9E5362-CEFD-4870-A567-9270943763F2}"/>
          </ac:spMkLst>
        </pc:spChg>
        <pc:spChg chg="mod">
          <ac:chgData name="Nancy Mora Castro" userId="1e3abd7b-5c46-4f19-8be0-5e4c6114277f" providerId="ADAL" clId="{724E2135-CFCF-4E24-99F1-D2A540B0D716}" dt="2022-11-25T19:21:54.570" v="396" actId="255"/>
          <ac:spMkLst>
            <pc:docMk/>
            <pc:sldMk cId="0" sldId="257"/>
            <ac:spMk id="8" creationId="{017255EE-CC5A-48AC-8DDB-9487C0CCAE77}"/>
          </ac:spMkLst>
        </pc:spChg>
        <pc:spChg chg="add del mod">
          <ac:chgData name="Nancy Mora Castro" userId="1e3abd7b-5c46-4f19-8be0-5e4c6114277f" providerId="ADAL" clId="{724E2135-CFCF-4E24-99F1-D2A540B0D716}" dt="2022-11-25T19:15:24.463" v="345" actId="21"/>
          <ac:spMkLst>
            <pc:docMk/>
            <pc:sldMk cId="0" sldId="257"/>
            <ac:spMk id="9" creationId="{6CF9EB34-32F0-0738-D22B-C79E4146AB28}"/>
          </ac:spMkLst>
        </pc:spChg>
        <pc:spChg chg="add del">
          <ac:chgData name="Nancy Mora Castro" userId="1e3abd7b-5c46-4f19-8be0-5e4c6114277f" providerId="ADAL" clId="{724E2135-CFCF-4E24-99F1-D2A540B0D716}" dt="2022-11-25T19:37:39.436" v="477" actId="478"/>
          <ac:spMkLst>
            <pc:docMk/>
            <pc:sldMk cId="0" sldId="257"/>
            <ac:spMk id="9" creationId="{B3C0EFD3-315E-8A0B-EA7B-6E82233B1E19}"/>
          </ac:spMkLst>
        </pc:spChg>
        <pc:spChg chg="add mod">
          <ac:chgData name="Nancy Mora Castro" userId="1e3abd7b-5c46-4f19-8be0-5e4c6114277f" providerId="ADAL" clId="{724E2135-CFCF-4E24-99F1-D2A540B0D716}" dt="2022-11-25T19:37:35.192" v="476" actId="1076"/>
          <ac:spMkLst>
            <pc:docMk/>
            <pc:sldMk cId="0" sldId="257"/>
            <ac:spMk id="12" creationId="{971A4CB2-7341-549D-ED17-581BE6FDD67A}"/>
          </ac:spMkLst>
        </pc:spChg>
        <pc:spChg chg="mod">
          <ac:chgData name="Nancy Mora Castro" userId="1e3abd7b-5c46-4f19-8be0-5e4c6114277f" providerId="ADAL" clId="{724E2135-CFCF-4E24-99F1-D2A540B0D716}" dt="2022-11-25T19:42:11.651" v="510" actId="14100"/>
          <ac:spMkLst>
            <pc:docMk/>
            <pc:sldMk cId="0" sldId="257"/>
            <ac:spMk id="13" creationId="{00000000-0000-0000-0000-000000000000}"/>
          </ac:spMkLst>
        </pc:spChg>
        <pc:picChg chg="add del mod">
          <ac:chgData name="Nancy Mora Castro" userId="1e3abd7b-5c46-4f19-8be0-5e4c6114277f" providerId="ADAL" clId="{724E2135-CFCF-4E24-99F1-D2A540B0D716}" dt="2022-11-25T19:37:32.364" v="474" actId="14100"/>
          <ac:picMkLst>
            <pc:docMk/>
            <pc:sldMk cId="0" sldId="257"/>
            <ac:picMk id="2" creationId="{1538B83B-F6DD-D53D-8970-489338654787}"/>
          </ac:picMkLst>
        </pc:picChg>
        <pc:picChg chg="mod">
          <ac:chgData name="Nancy Mora Castro" userId="1e3abd7b-5c46-4f19-8be0-5e4c6114277f" providerId="ADAL" clId="{724E2135-CFCF-4E24-99F1-D2A540B0D716}" dt="2022-11-25T18:47:41.604" v="255" actId="1076"/>
          <ac:picMkLst>
            <pc:docMk/>
            <pc:sldMk cId="0" sldId="257"/>
            <ac:picMk id="10" creationId="{00000000-0000-0000-0000-000000000000}"/>
          </ac:picMkLst>
        </pc:picChg>
        <pc:picChg chg="mod">
          <ac:chgData name="Nancy Mora Castro" userId="1e3abd7b-5c46-4f19-8be0-5e4c6114277f" providerId="ADAL" clId="{724E2135-CFCF-4E24-99F1-D2A540B0D716}" dt="2022-11-25T19:22:11.431" v="399" actId="1076"/>
          <ac:picMkLst>
            <pc:docMk/>
            <pc:sldMk cId="0" sldId="257"/>
            <ac:picMk id="11" creationId="{FCCB3EAE-B517-472C-9EB8-042BFE6DC065}"/>
          </ac:picMkLst>
        </pc:picChg>
        <pc:picChg chg="add mod">
          <ac:chgData name="Nancy Mora Castro" userId="1e3abd7b-5c46-4f19-8be0-5e4c6114277f" providerId="ADAL" clId="{724E2135-CFCF-4E24-99F1-D2A540B0D716}" dt="2022-11-25T19:42:17.232" v="511" actId="1076"/>
          <ac:picMkLst>
            <pc:docMk/>
            <pc:sldMk cId="0" sldId="257"/>
            <ac:picMk id="14" creationId="{D449CF3B-541B-1179-B3D0-6270A93E85DB}"/>
          </ac:picMkLst>
        </pc:picChg>
        <pc:picChg chg="del">
          <ac:chgData name="Nancy Mora Castro" userId="1e3abd7b-5c46-4f19-8be0-5e4c6114277f" providerId="ADAL" clId="{724E2135-CFCF-4E24-99F1-D2A540B0D716}" dt="2022-11-25T18:47:39.395" v="254" actId="478"/>
          <ac:picMkLst>
            <pc:docMk/>
            <pc:sldMk cId="0" sldId="257"/>
            <ac:picMk id="3076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EDBCBC-903D-A808-75C4-E729D08D36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204A4-111C-036A-45F5-F10CA95FAE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986C5-27E0-4D33-AB94-3431483ED4D8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F28D2-FCF9-9D86-5E4D-84E36F67CE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B5E82-3DBF-5A48-B6C6-5F81B8D7A0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E2C2F-9369-464D-B90A-A6E29DA2AE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31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184DE-105B-4638-969C-95523EFBF2F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CC650-E6D5-41D6-8320-9DCA9249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470CD2-47D7-4F2F-9D93-76DAE47BC6F7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3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vsdata\shared\Regional Services\0155 PLANS AND PROGRAMS\0155-30 Programs\Air Quality Programs\School Power Point\Header_PowerPoin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1" y="-457200"/>
            <a:ext cx="9144791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9546"/>
            <a:ext cx="9144759" cy="25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BEBC7-6E33-504B-F1A8-B8F260F09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2F203-6FDF-EAE4-791B-8179ECC8F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F83C2-E1FD-00BD-24A0-CD482F96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F85D5-D5BB-9462-596A-D4530C522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6305C-D935-EFF9-7043-9FA59D2A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085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545DA-EA24-1068-0DF3-5E8E04B3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17889-09E4-3027-2F3F-8F2DDEF84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B3B4E-684C-0C08-DB97-DDDF3560C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E08F0-D499-B52C-D3BD-482BC94B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6B790-A985-6636-77AC-CFDE2FFD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775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EA3E-5ABB-2E9F-D276-7829419F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12768-0BE0-F3A1-4942-E219A78AC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D7A9B-914B-1DB2-1FC0-523DFEBC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EB5AC-763B-A910-55FE-BDDF7172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C9B6D-06BB-A212-6DC4-9FBCD3BC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785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F763-8117-61C2-F11B-8B5A982B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77731-9C01-F995-1D7C-5E32F32B4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27661-1986-746C-4099-8473B2EEA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16FDC-BFD8-062E-9495-A469A2D4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A0371-62C6-BE40-0A94-9A5E071A8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C9A3B-CAAF-8EFA-4906-AF123CE8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17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CE68-3524-539A-BE5C-FD5994EEE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28196-C8BD-D86D-0A08-38C23948D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1B5A4-BE16-2807-D7FD-928C1F360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D7E2B-A9AF-6347-DD7C-C4C7C1395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F2CF3-A168-4107-B6D8-05F7A4C4F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18A72-7F56-4D3D-FE16-01E8A9E4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BE826-EE84-9C34-83EF-A4905AD3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595011-40E9-C205-71FE-7DF06233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603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DABBE-F00A-3BC3-5886-913E6772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DBAB-27C0-C7E5-58D7-1E48DBAB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F3D6E-F49A-390B-C7C8-1ABB0057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567EB-5A14-0587-F294-E83EE3AF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696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E2CB5-0B46-5238-8F32-02A17573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59D9C-2CC1-C578-0A56-0A04E5D5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77155-7DE9-F232-A1EC-033487AD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48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B4CF-B261-98F3-83BA-20F7A7DB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72C9B-109B-BD2E-643B-312D513C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5764B-0455-BC42-1C84-92106457A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26FCC-116F-F4C3-69ED-CCBD3EEA7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A1DA8-D5A5-D55D-A108-C48FCB1F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C77B6-65C2-F317-7BBE-7F70A6534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448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52EB2-2F88-7D78-AB6D-C769031AA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E28ED-FFAC-9D76-AEAC-7BB67D3AE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70D6D-917C-5CA5-2F1E-ACBE2F351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676B0-46A2-AF3D-E50C-26680A56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D0AD2-7373-0896-3675-F09EE2D1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F0056-394E-F5EA-88CC-E3D9CD29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219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FCA9E-474D-1C7F-BDD0-EF039EEE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E917E-174A-4E5D-6A72-88B334E5F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3EB3C-2B7E-4B62-F171-F35675A3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A84B-716C-5A43-9937-029EBD6A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66290-370D-14F0-749E-14170BFA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983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9C4C2E-5DE1-3E39-4143-130A53739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45C404-F2DE-C5BB-D450-EA762E17F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4DC30-FA26-02DA-E54F-6E472176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C89C7-5BDC-22C3-CB99-D5D31741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2FD9-DC5B-045A-9204-C87A74ED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768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5069-7555-E1F1-A364-4104691E4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1B21F-093B-1049-7AF0-CFFBB9FAD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829F4-11FC-8ABC-B7D6-252846EE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CA00-1A0F-C310-EFD0-7C4E85D9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34DE5-0C96-6136-547C-CC3462E9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016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63CB0-1C9F-E7E6-A444-EFA167EA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BACF8-6C43-527A-B568-FB0CF34C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28DCC-193F-139A-505E-036D53AC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26C14-0A43-3876-4C50-A4DC2110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32024-EEC8-DE25-3DF1-328D6FD8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6747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4BF7-E634-EDC9-EB03-52ECDF75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23685-2D69-3F36-1C86-89179B856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3C637-E852-4867-B057-7FE39421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B7658-69BC-B770-7585-A0003BBE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03D8F-E2CA-818D-B51D-DF02FA64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485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2CB1-489F-62AC-281F-1B699ECF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4C7E3-9A48-31EB-6B22-A19D61EF7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72EB6-49C6-561E-1192-02A7B4969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324B9-E3B6-B1B8-3B89-4C143769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0D11F-D354-8D6C-06CD-30F79411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F9A93-5DBF-E4F0-0EF3-78930ADE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90830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BDB4-57D4-90EE-F8C6-32A4D8289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26B49-D78C-A988-D335-740351A1A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5BA57-13C0-5E88-3C94-8C3CC305F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EE30B-3C7F-F097-B2FE-1E916A106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2FC87-2BAF-ABE6-1396-86A9C66A3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A5AFF5-D169-733A-FAA8-408EF371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1B7638-C893-BB60-07B7-DCA13BCA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067A6-DDA5-4D5B-5EF7-BB2B2BBD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0179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630E-DD32-DF3F-8C5E-067ADF79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80CF1-6CCB-84E4-44E4-A4C67001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1DCF7D-5A2F-4365-66BD-051780AD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5F04E-5199-FC29-83AB-726B6AF6D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24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574E6D-B08F-0B06-C136-B803690F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36401-63FA-DDD7-BD9E-7B2A899C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3CE55-6F07-73B1-DF2D-51F00819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9884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31E63-57D1-62CB-C4C9-E2B91474B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1E38-6829-5BED-1337-999591AFF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36C9C-251C-6F1E-082D-4C7199EFC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294CF-4E29-7FDE-122A-2A0AED9B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6A958-644D-5E8B-E0E2-05186751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BC99D-CAEC-CDB1-54E4-6DE095DF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128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5837C-AE7F-0932-2099-C611DC800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6CFC77-080B-D06F-31FD-6F76EE107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13CD1-9802-6F2F-0BAF-D00450E25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D28D4-06D5-2B2B-C33A-F075420F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76064-9FA4-4EEC-2311-947994CF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A8AF0-7E3A-7544-0285-F14FB587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7010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4C8B-04B4-D125-8992-4356DE47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F5146-A8CF-B2E8-7098-2934370BB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F8735-57FF-2222-B09F-0B86083E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67B61-AAF4-FF12-857F-76E48851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DC2FF-4D26-D50A-056D-5C6D3B83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79627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3ED0FF-64F6-2B5A-645C-9883CF53D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78011-53F6-8E4C-8F5E-85C922EA7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0482-AC90-C7E7-7F21-A9F63F7C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D60E7-1C3C-2D32-5EC2-FE6E1363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40FF6-7401-AE2E-8E5A-18C82554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24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65EA-0E3B-4CAD-B992-7A3C4505701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B8425-85C1-E53F-BC6C-7086C032C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2785E-DA05-3606-4223-9F1E1F0AD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C7C19-B5B0-A164-6C66-D611F72F0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B651-7DC9-43E5-81A4-783A44F4DA0B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E42B-9F5A-8706-48F2-11780553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548F5-BC3A-7B2E-3F59-8870CAABF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DBCC-2033-4D9E-A97B-ACA0274067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052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8478E8-79E1-2AE9-0A30-B0EA39829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B43EE-041A-8A6D-099E-51E982BCE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261C-48E8-DC76-D131-8F4D1FD32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3AF71-2993-48FA-84DD-6195ADED1E19}" type="datetimeFigureOut">
              <a:rPr lang="en-CA" smtClean="0"/>
              <a:t>2023-05-10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C4D97-2C5C-1423-7133-23EC30B0C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86029-0F44-0D97-F1D6-3D3D81241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99C6-F360-47A8-BAC1-AC3B1544FE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5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EuxjNyav6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4294967295"/>
          </p:nvPr>
        </p:nvSpPr>
        <p:spPr>
          <a:xfrm>
            <a:off x="-16240" y="3009810"/>
            <a:ext cx="9160240" cy="105267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>
              <a:buNone/>
            </a:pPr>
            <a:r>
              <a:rPr lang="en-US" b="1">
                <a:latin typeface="Arial"/>
                <a:cs typeface="Arial"/>
                <a:hlinkClick r:id="rId3"/>
              </a:rPr>
              <a:t>Walk</a:t>
            </a:r>
            <a:r>
              <a:rPr lang="en-US" b="1">
                <a:latin typeface="Arial"/>
                <a:cs typeface="Arial"/>
              </a:rPr>
              <a:t> or wheel to school with family and friends </a:t>
            </a:r>
            <a:endParaRPr lang="en-US" b="1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b="1">
                <a:latin typeface="Arial"/>
                <a:cs typeface="Arial"/>
              </a:rPr>
              <a:t>every WEDNESDAY this month.</a:t>
            </a:r>
            <a:endParaRPr lang="en-US" b="1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9600" b="1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640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640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640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400">
              <a:latin typeface="Arila"/>
            </a:endParaRPr>
          </a:p>
          <a:p>
            <a:pPr>
              <a:buNone/>
            </a:pPr>
            <a:endParaRPr lang="en-US" sz="6400">
              <a:latin typeface="Arial" pitchFamily="34" charset="0"/>
              <a:cs typeface="Arial" pitchFamily="34" charset="0"/>
            </a:endParaRPr>
          </a:p>
          <a:p>
            <a:endParaRPr lang="en-US" sz="6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116" y="993293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>
                <a:solidFill>
                  <a:srgbClr val="0070C0"/>
                </a:solidFill>
              </a:rPr>
              <a:t>Join the Fun!</a:t>
            </a:r>
          </a:p>
          <a:p>
            <a:pPr algn="ctr"/>
            <a:r>
              <a:rPr lang="en-US" sz="4800" b="1">
                <a:latin typeface="Arial" pitchFamily="34" charset="0"/>
                <a:cs typeface="Arial" pitchFamily="34" charset="0"/>
              </a:rPr>
              <a:t>Walk &amp; Wheel Days</a:t>
            </a:r>
            <a:endParaRPr lang="en-US" sz="4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255EE-CC5A-48AC-8DDB-9487C0CCAE77}"/>
              </a:ext>
            </a:extLst>
          </p:cNvPr>
          <p:cNvSpPr txBox="1"/>
          <p:nvPr/>
        </p:nvSpPr>
        <p:spPr>
          <a:xfrm>
            <a:off x="310371" y="5772360"/>
            <a:ext cx="8522493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>
                <a:latin typeface="Arial"/>
                <a:cs typeface="Arial"/>
              </a:rPr>
              <a:t>It’s healthy for you and good for our planet.</a:t>
            </a:r>
            <a:endParaRPr lang="en-US" sz="2800" b="1">
              <a:latin typeface="Arial" pitchFamily="34" charset="0"/>
              <a:cs typeface="Arial" pitchFamily="34" charset="0"/>
            </a:endParaRPr>
          </a:p>
          <a:p>
            <a:endParaRPr lang="en-CA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CB3EAE-B517-472C-9EB8-042BFE6DC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073" y="4504964"/>
            <a:ext cx="3367087" cy="1060354"/>
          </a:xfrm>
          <a:prstGeom prst="rect">
            <a:avLst/>
          </a:prstGeom>
        </p:spPr>
      </p:pic>
      <p:pic>
        <p:nvPicPr>
          <p:cNvPr id="2" name="Picture 6">
            <a:extLst>
              <a:ext uri="{FF2B5EF4-FFF2-40B4-BE49-F238E27FC236}">
                <a16:creationId xmlns:a16="http://schemas.microsoft.com/office/drawing/2014/main" id="{1538B83B-F6DD-D53D-8970-489338654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142" y="6328798"/>
            <a:ext cx="9144759" cy="4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71A4CB2-7341-549D-ED17-581BE6FDD67A}"/>
              </a:ext>
            </a:extLst>
          </p:cNvPr>
          <p:cNvSpPr txBox="1"/>
          <p:nvPr/>
        </p:nvSpPr>
        <p:spPr>
          <a:xfrm>
            <a:off x="1737549" y="6309748"/>
            <a:ext cx="56673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800" b="1">
                <a:solidFill>
                  <a:schemeClr val="bg1"/>
                </a:solidFill>
              </a:rPr>
              <a:t>Make active travel a lifelong habit!.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449CF3B-541B-1179-B3D0-6270A93E85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8157" y="4504964"/>
            <a:ext cx="864959" cy="862860"/>
          </a:xfrm>
          <a:prstGeom prst="rect">
            <a:avLst/>
          </a:prstGeom>
        </p:spPr>
      </p:pic>
    </p:spTree>
  </p:cSld>
  <p:clrMapOvr>
    <a:masterClrMapping/>
  </p:clrMapOvr>
  <p:transition advTm="2117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IM Document" ma:contentTypeID="0x010100B94BB6E05805FF4089BB2C781D8D80A100434A3E658D121A49A7173A8D6FC33F12" ma:contentTypeVersion="3" ma:contentTypeDescription="Create a new document." ma:contentTypeScope="" ma:versionID="0fa7a154446234d0eaefb871b5e2a6f6">
  <xsd:schema xmlns:xsd="http://www.w3.org/2001/XMLSchema" xmlns:xs="http://www.w3.org/2001/XMLSchema" xmlns:p="http://schemas.microsoft.com/office/2006/metadata/properties" xmlns:ns2="d87bed57-eaaa-458f-8079-f89e6e0caebd" xmlns:ns3="79502c3b-8d0c-4aea-91f7-7589a795747e" targetNamespace="http://schemas.microsoft.com/office/2006/metadata/properties" ma:root="true" ma:fieldsID="26f71f6668ce0d311beb25c96f48f33b" ns2:_="" ns3:_="">
    <xsd:import namespace="d87bed57-eaaa-458f-8079-f89e6e0caebd"/>
    <xsd:import namespace="79502c3b-8d0c-4aea-91f7-7589a795747e"/>
    <xsd:element name="properties">
      <xsd:complexType>
        <xsd:sequence>
          <xsd:element name="documentManagement">
            <xsd:complexType>
              <xsd:all>
                <xsd:element ref="ns2:RIM_Tags" minOccurs="0"/>
                <xsd:element ref="ns2:RIM_Year" minOccurs="0"/>
                <xsd:element ref="ns2:RIM_ArchiveDate" minOccurs="0"/>
                <xsd:element ref="ns2:RIM_DestroyDate" minOccurs="0"/>
                <xsd:element ref="ns2:RIM_FinalDispositionFlag" minOccurs="0"/>
                <xsd:element ref="ns2:RIM_VitalFlag" minOccurs="0"/>
                <xsd:element ref="ns2:f1e1a77c3cfa4acb806c4ed1f8ae2e86" minOccurs="0"/>
                <xsd:element ref="ns2:TaxCatchAll" minOccurs="0"/>
                <xsd:element ref="ns2:TaxCatchAllLabel" minOccurs="0"/>
                <xsd:element ref="ns2:k43d218a2e1e4e3393158094f71d7127" minOccurs="0"/>
                <xsd:element ref="ns2:h60c8a15ee9c4443b501a4061280c26b" minOccurs="0"/>
                <xsd:element ref="ns2:iea15c950dfd44f68e3177f2e624a596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bed57-eaaa-458f-8079-f89e6e0caebd" elementFormDefault="qualified">
    <xsd:import namespace="http://schemas.microsoft.com/office/2006/documentManagement/types"/>
    <xsd:import namespace="http://schemas.microsoft.com/office/infopath/2007/PartnerControls"/>
    <xsd:element name="RIM_Tags" ma:index="2" nillable="true" ma:displayName="Tags" ma:description="Additional free-form tags used to search for documents." ma:internalName="RIM_Tags" ma:readOnly="false">
      <xsd:simpleType>
        <xsd:restriction base="dms:Note">
          <xsd:maxLength value="255"/>
        </xsd:restriction>
      </xsd:simpleType>
    </xsd:element>
    <xsd:element name="RIM_Year" ma:index="3" nillable="true" ma:displayName="Year" ma:internalName="RIM_Year" ma:readOnly="false">
      <xsd:simpleType>
        <xsd:restriction base="dms:Text">
          <xsd:maxLength value="50"/>
        </xsd:restriction>
      </xsd:simpleType>
    </xsd:element>
    <xsd:element name="RIM_ArchiveDate" ma:index="4" nillable="true" ma:displayName="Archive Date" ma:format="DateOnly" ma:internalName="RIM_ArchiveDate" ma:readOnly="false">
      <xsd:simpleType>
        <xsd:restriction base="dms:DateTime"/>
      </xsd:simpleType>
    </xsd:element>
    <xsd:element name="RIM_DestroyDate" ma:index="5" nillable="true" ma:displayName="Destroy Date" ma:format="DateOnly" ma:internalName="RIM_DestroyDate" ma:readOnly="false">
      <xsd:simpleType>
        <xsd:restriction base="dms:DateTime"/>
      </xsd:simpleType>
    </xsd:element>
    <xsd:element name="RIM_FinalDispositionFlag" ma:index="6" nillable="true" ma:displayName="Final Disposition Flag" ma:format="Dropdown" ma:internalName="RIM_FinalDispositionFlag" ma:readOnly="false">
      <xsd:simpleType>
        <xsd:restriction base="dms:Choice">
          <xsd:enumeration value="D"/>
          <xsd:enumeration value="P"/>
          <xsd:enumeration value="SR"/>
        </xsd:restriction>
      </xsd:simpleType>
    </xsd:element>
    <xsd:element name="RIM_VitalFlag" ma:index="7" nillable="true" ma:displayName="Vital Flag" ma:internalName="RIM_VitalFlag" ma:readOnly="false">
      <xsd:simpleType>
        <xsd:restriction base="dms:Boolean"/>
      </xsd:simpleType>
    </xsd:element>
    <xsd:element name="f1e1a77c3cfa4acb806c4ed1f8ae2e86" ma:index="13" ma:taxonomy="true" ma:internalName="RIM_ClassificationTaxHTField0" ma:taxonomyFieldName="RIM_Classification" ma:displayName="RIM Classification" ma:readOnly="false" ma:default="1;#0001-00 - UNCLASSIFIED FILES|512f1682-fcde-454e-8a20-d866ee7cb268" ma:fieldId="{f1e1a77c-3cfa-4acb-806c-4ed1f8ae2e86}" ma:sspId="97863a1f-1eb7-4676-90ad-7234f5e21387" ma:termSetId="30715734-bb59-4704-846f-dfba612834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1e458fde-dfbb-44ea-97dd-948661bdb846}" ma:internalName="TaxCatchAll" ma:readOnly="false" ma:showField="CatchAllData" ma:web="79502c3b-8d0c-4aea-91f7-7589a79574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1e458fde-dfbb-44ea-97dd-948661bdb846}" ma:internalName="TaxCatchAllLabel" ma:readOnly="true" ma:showField="CatchAllDataLabel" ma:web="79502c3b-8d0c-4aea-91f7-7589a79574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3d218a2e1e4e3393158094f71d7127" ma:index="18" nillable="true" ma:taxonomy="true" ma:internalName="k43d218a2e1e4e3393158094f71d7127" ma:taxonomyFieldName="RIM_MainDepartmentKeyword" ma:displayName="Main Department Keyword" ma:default="" ma:fieldId="{443d218a-2e1e-4e33-9315-8094f71d7127}" ma:sspId="97863a1f-1eb7-4676-90ad-7234f5e21387" ma:termSetId="6edccfb9-aced-4447-b079-d667faf893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60c8a15ee9c4443b501a4061280c26b" ma:index="20" nillable="true" ma:taxonomy="true" ma:internalName="h60c8a15ee9c4443b501a4061280c26b" ma:taxonomyFieldName="RIM_SecondaryDepartmentKeyword" ma:displayName="Secondary Department Keyword" ma:default="" ma:fieldId="{160c8a15-ee9c-4443-b501-a4061280c26b}" ma:sspId="97863a1f-1eb7-4676-90ad-7234f5e21387" ma:termSetId="035b5684-7ff7-40dc-ae31-c5f396f59b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ea15c950dfd44f68e3177f2e624a596" ma:index="22" nillable="true" ma:taxonomy="true" ma:internalName="iea15c950dfd44f68e3177f2e624a596" ma:taxonomyFieldName="RIM_DepartmentKeywords" ma:displayName="Department Keywords" ma:default="" ma:fieldId="{2ea15c95-0dfd-44f6-8e31-77f2e624a596}" ma:taxonomyMulti="true" ma:sspId="97863a1f-1eb7-4676-90ad-7234f5e21387" ma:termSetId="e9fb6d65-0b35-4b24-a55c-d54da7e57fd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02c3b-8d0c-4aea-91f7-7589a795747e" elementFormDefault="qualified">
    <xsd:import namespace="http://schemas.microsoft.com/office/2006/documentManagement/types"/>
    <xsd:import namespace="http://schemas.microsoft.com/office/infopath/2007/PartnerControls"/>
    <xsd:element name="_dlc_DocId" ma:index="2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2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97863a1f-1eb7-4676-90ad-7234f5e21387" ContentTypeId="0x010100B94BB6E05805FF4089BB2C781D8D80A1" PreviousValue="false" LastSyncTimeStamp="2021-11-04T23:01:57.107Z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M_ArchiveDate xmlns="d87bed57-eaaa-458f-8079-f89e6e0caebd">2022-10-02T15:32:29+00:00</RIM_ArchiveDate>
    <RIM_VitalFlag xmlns="d87bed57-eaaa-458f-8079-f89e6e0caebd">false</RIM_VitalFlag>
    <RIM_Tags xmlns="d87bed57-eaaa-458f-8079-f89e6e0caebd" xsi:nil="true"/>
    <RIM_FinalDispositionFlag xmlns="d87bed57-eaaa-458f-8079-f89e6e0caebd">D</RIM_FinalDispositionFlag>
    <TaxCatchAll xmlns="d87bed57-eaaa-458f-8079-f89e6e0caebd">
      <Value>75</Value>
      <Value>3</Value>
      <Value>35</Value>
    </TaxCatchAll>
    <RIM_Year xmlns="d87bed57-eaaa-458f-8079-f89e6e0caebd" xsi:nil="true"/>
    <RIM_DestroyDate xmlns="d87bed57-eaaa-458f-8079-f89e6e0caebd">2023-10-02T15:32:29+00:00</RIM_DestroyDate>
    <f1e1a77c3cfa4acb806c4ed1f8ae2e86 xmlns="d87bed57-eaaa-458f-8079-f89e6e0cae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0100-01 - GENERAL - ADMINISTRATION</TermName>
          <TermId xmlns="http://schemas.microsoft.com/office/infopath/2007/PartnerControls">c6913ae7-3706-40c9-89b6-360e1eecb4fa</TermId>
        </TermInfo>
      </Terms>
    </f1e1a77c3cfa4acb806c4ed1f8ae2e86>
    <h60c8a15ee9c4443b501a4061280c26b xmlns="d87bed57-eaaa-458f-8079-f89e6e0cae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ddea205a-8296-4dbc-b4b8-4d17c4770999</TermId>
        </TermInfo>
      </Terms>
    </h60c8a15ee9c4443b501a4061280c26b>
    <k43d218a2e1e4e3393158094f71d7127 xmlns="d87bed57-eaaa-458f-8079-f89e6e0cae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Administration</TermName>
          <TermId xmlns="http://schemas.microsoft.com/office/infopath/2007/PartnerControls">502ba137-30ae-4dab-bddb-605654e36afa</TermId>
        </TermInfo>
      </Terms>
    </k43d218a2e1e4e3393158094f71d7127>
    <iea15c950dfd44f68e3177f2e624a596 xmlns="d87bed57-eaaa-458f-8079-f89e6e0caebd">
      <Terms xmlns="http://schemas.microsoft.com/office/infopath/2007/PartnerControls"/>
    </iea15c950dfd44f68e3177f2e624a596>
    <_dlc_DocId xmlns="79502c3b-8d0c-4aea-91f7-7589a795747e">53MNKRQ33DUJ-403731024-3781</_dlc_DocId>
    <_dlc_DocIdUrl xmlns="79502c3b-8d0c-4aea-91f7-7589a795747e">
      <Url>https://cityofkelowna.sharepoint.com/teams/IntegratedTransportation/_layouts/15/DocIdRedir.aspx?ID=53MNKRQ33DUJ-403731024-3781</Url>
      <Description>53MNKRQ33DUJ-403731024-3781</Description>
    </_dlc_DocIdUrl>
  </documentManagement>
</p:properties>
</file>

<file path=customXml/itemProps1.xml><?xml version="1.0" encoding="utf-8"?>
<ds:datastoreItem xmlns:ds="http://schemas.openxmlformats.org/officeDocument/2006/customXml" ds:itemID="{012250C5-DAEA-4EF7-8910-242E68454A10}">
  <ds:schemaRefs>
    <ds:schemaRef ds:uri="79502c3b-8d0c-4aea-91f7-7589a795747e"/>
    <ds:schemaRef ds:uri="d87bed57-eaaa-458f-8079-f89e6e0cae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A61CA45-E1BF-422F-9B83-51921A2E5CB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7919CE5-D176-4CE0-B464-DE813BD7863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AC3D4C2-FD38-44FD-BEE6-10AEAAD7876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99DEA1F-90AB-40BE-9409-732482782F73}">
  <ds:schemaRefs>
    <ds:schemaRef ds:uri="79502c3b-8d0c-4aea-91f7-7589a795747e"/>
    <ds:schemaRef ds:uri="d87bed57-eaaa-458f-8079-f89e6e0caeb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Arila</vt:lpstr>
      <vt:lpstr>Calibri</vt:lpstr>
      <vt:lpstr>Calibri Light</vt:lpstr>
      <vt:lpstr>Office Theme</vt:lpstr>
      <vt:lpstr>Custom Design</vt:lpstr>
      <vt:lpstr>1_Custom Design</vt:lpstr>
      <vt:lpstr>PowerPoint Presentation</vt:lpstr>
    </vt:vector>
  </TitlesOfParts>
  <Company>City of Kelowna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nmcastro</dc:creator>
  <cp:lastModifiedBy>Nancy Mora Castro</cp:lastModifiedBy>
  <cp:revision>1</cp:revision>
  <dcterms:created xsi:type="dcterms:W3CDTF">2016-01-06T17:59:19Z</dcterms:created>
  <dcterms:modified xsi:type="dcterms:W3CDTF">2023-05-10T18:52:38Z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0x010100B94BB6E05805FF4089BB2C781D8D80A100434A3E658D121A49A7173A8D6FC33F12</vt:lpwstr>
  </property>
  <property fmtid="{D5CDD505-2E9C-101B-9397-08002B2CF9AE}" pid="3" name="RIM_Classification">
    <vt:lpwstr>35;#0100-01 - GENERAL - ADMINISTRATION|c6913ae7-3706-40c9-89b6-360e1eecb4fa</vt:lpwstr>
  </property>
  <property fmtid="{D5CDD505-2E9C-101B-9397-08002B2CF9AE}" pid="4" name="RIM_MainDepartmentKeyword">
    <vt:lpwstr>3;#Administration|502ba137-30ae-4dab-bddb-605654e36afa</vt:lpwstr>
  </property>
  <property fmtid="{D5CDD505-2E9C-101B-9397-08002B2CF9AE}" pid="5" name="RIM_SecondaryDepartmentKeyword">
    <vt:lpwstr>75;#Template|ddea205a-8296-4dbc-b4b8-4d17c4770999</vt:lpwstr>
  </property>
  <property fmtid="{D5CDD505-2E9C-101B-9397-08002B2CF9AE}" pid="6" name="RIM_DepartmentKeywords">
    <vt:lpwstr/>
  </property>
  <property fmtid="{D5CDD505-2E9C-101B-9397-08002B2CF9AE}" pid="7" name="_dlc_DocId">
    <vt:lpwstr>UHDPHDJUAQ47-888271375-854</vt:lpwstr>
  </property>
  <property fmtid="{D5CDD505-2E9C-101B-9397-08002B2CF9AE}" pid="8" name="_dlc_DocIdUrl">
    <vt:lpwstr>http://cofk.kelowna.ca/sites/175/_layouts/15/DocIdRedir.aspx?ID=UHDPHDJUAQ47-888271375-854, UHDPHDJUAQ47-888271375-854</vt:lpwstr>
  </property>
  <property fmtid="{D5CDD505-2E9C-101B-9397-08002B2CF9AE}" pid="9" name="_dlc_DocIdItemGuid">
    <vt:lpwstr>2dd0e313-8a1e-49ee-8177-462d40016b04</vt:lpwstr>
  </property>
  <property fmtid="{D5CDD505-2E9C-101B-9397-08002B2CF9AE}" pid="10" name="MediaServiceImageTags">
    <vt:lpwstr/>
  </property>
  <property fmtid="{D5CDD505-2E9C-101B-9397-08002B2CF9AE}" pid="11" name="lcf76f155ced4ddcb4097134ff3c332f">
    <vt:lpwstr/>
  </property>
  <property fmtid="{D5CDD505-2E9C-101B-9397-08002B2CF9AE}" pid="12" name="_ExtendedDescription">
    <vt:lpwstr/>
  </property>
</Properties>
</file>