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sldIdLst>
    <p:sldId id="258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Mora Castro" userId="1e3abd7b-5c46-4f19-8be0-5e4c6114277f" providerId="ADAL" clId="{49017EE0-157C-4553-8C38-EAF4F84FA3CC}"/>
    <pc:docChg chg="undo custSel modSld">
      <pc:chgData name="Nancy Mora Castro" userId="1e3abd7b-5c46-4f19-8be0-5e4c6114277f" providerId="ADAL" clId="{49017EE0-157C-4553-8C38-EAF4F84FA3CC}" dt="2022-11-29T22:08:19.726" v="46" actId="1076"/>
      <pc:docMkLst>
        <pc:docMk/>
      </pc:docMkLst>
      <pc:sldChg chg="modSp mod">
        <pc:chgData name="Nancy Mora Castro" userId="1e3abd7b-5c46-4f19-8be0-5e4c6114277f" providerId="ADAL" clId="{49017EE0-157C-4553-8C38-EAF4F84FA3CC}" dt="2022-11-29T22:08:19.726" v="46" actId="1076"/>
        <pc:sldMkLst>
          <pc:docMk/>
          <pc:sldMk cId="1939614975" sldId="258"/>
        </pc:sldMkLst>
        <pc:spChg chg="mod">
          <ac:chgData name="Nancy Mora Castro" userId="1e3abd7b-5c46-4f19-8be0-5e4c6114277f" providerId="ADAL" clId="{49017EE0-157C-4553-8C38-EAF4F84FA3CC}" dt="2022-11-29T22:08:00.315" v="42" actId="1076"/>
          <ac:spMkLst>
            <pc:docMk/>
            <pc:sldMk cId="1939614975" sldId="258"/>
            <ac:spMk id="7" creationId="{ACA03FD5-5704-400F-94DD-5A0CE994820E}"/>
          </ac:spMkLst>
        </pc:spChg>
        <pc:spChg chg="mod">
          <ac:chgData name="Nancy Mora Castro" userId="1e3abd7b-5c46-4f19-8be0-5e4c6114277f" providerId="ADAL" clId="{49017EE0-157C-4553-8C38-EAF4F84FA3CC}" dt="2022-11-29T22:08:19.726" v="46" actId="1076"/>
          <ac:spMkLst>
            <pc:docMk/>
            <pc:sldMk cId="1939614975" sldId="258"/>
            <ac:spMk id="8" creationId="{523DE28F-BA5E-4D71-A396-A356FF7433BA}"/>
          </ac:spMkLst>
        </pc:spChg>
        <pc:spChg chg="mod">
          <ac:chgData name="Nancy Mora Castro" userId="1e3abd7b-5c46-4f19-8be0-5e4c6114277f" providerId="ADAL" clId="{49017EE0-157C-4553-8C38-EAF4F84FA3CC}" dt="2022-11-29T22:08:11.582" v="45" actId="5793"/>
          <ac:spMkLst>
            <pc:docMk/>
            <pc:sldMk cId="1939614975" sldId="258"/>
            <ac:spMk id="12" creationId="{4837342E-B234-47B0-AC28-83203674F30A}"/>
          </ac:spMkLst>
        </pc:spChg>
        <pc:spChg chg="mod">
          <ac:chgData name="Nancy Mora Castro" userId="1e3abd7b-5c46-4f19-8be0-5e4c6114277f" providerId="ADAL" clId="{49017EE0-157C-4553-8C38-EAF4F84FA3CC}" dt="2022-11-29T22:07:02.349" v="32" actId="20577"/>
          <ac:spMkLst>
            <pc:docMk/>
            <pc:sldMk cId="1939614975" sldId="258"/>
            <ac:spMk id="13" creationId="{00000000-0000-0000-0000-000000000000}"/>
          </ac:spMkLst>
        </pc:spChg>
        <pc:graphicFrameChg chg="modGraphic">
          <ac:chgData name="Nancy Mora Castro" userId="1e3abd7b-5c46-4f19-8be0-5e4c6114277f" providerId="ADAL" clId="{49017EE0-157C-4553-8C38-EAF4F84FA3CC}" dt="2022-11-29T22:06:13.740" v="1" actId="21"/>
          <ac:graphicFrameMkLst>
            <pc:docMk/>
            <pc:sldMk cId="1939614975" sldId="258"/>
            <ac:graphicFrameMk id="2" creationId="{F15E021C-C0D5-4225-AC94-4FEE2A15D65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184DE-105B-4638-969C-95523EFBF2F2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CC650-E6D5-41D6-8320-9DCA92496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470CD2-47D7-4F2F-9D93-76DAE47BC6F7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2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vsdata\shared\Regional Services\0155 PLANS AND PROGRAMS\0155-30 Programs\Air Quality Programs\School Power Point\Header_PowerPoin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1" y="0"/>
            <a:ext cx="9144791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9546"/>
            <a:ext cx="9144759" cy="25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65EA-0E3B-4CAD-B992-7A3C4505701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F6D6-A061-4C63-A2DC-CCEE1D6CCA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703657"/>
            <a:ext cx="9008012" cy="6158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Walking competition     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     Group __________      Name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: __________________</a:t>
            </a: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 descr="C:\Users\nmcastro\AppData\Local\Microsoft\Windows\Temporary Internet Files\Content.Outlook\PG59Y11F\smartTRIPS_Icons_Lake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4412" y="6010641"/>
            <a:ext cx="2133600" cy="46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5E021C-C0D5-4225-AC94-4FEE2A15D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47549"/>
              </p:ext>
            </p:extLst>
          </p:nvPr>
        </p:nvGraphicFramePr>
        <p:xfrm>
          <a:off x="190498" y="2684706"/>
          <a:ext cx="876300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667">
                  <a:extLst>
                    <a:ext uri="{9D8B030D-6E8A-4147-A177-3AD203B41FA5}">
                      <a16:colId xmlns:a16="http://schemas.microsoft.com/office/drawing/2014/main" val="1271358968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3981074866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1473095001"/>
                    </a:ext>
                  </a:extLst>
                </a:gridCol>
                <a:gridCol w="797559">
                  <a:extLst>
                    <a:ext uri="{9D8B030D-6E8A-4147-A177-3AD203B41FA5}">
                      <a16:colId xmlns:a16="http://schemas.microsoft.com/office/drawing/2014/main" val="1797759291"/>
                    </a:ext>
                  </a:extLst>
                </a:gridCol>
                <a:gridCol w="1149775">
                  <a:extLst>
                    <a:ext uri="{9D8B030D-6E8A-4147-A177-3AD203B41FA5}">
                      <a16:colId xmlns:a16="http://schemas.microsoft.com/office/drawing/2014/main" val="1785683542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822733555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556503484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1398034239"/>
                    </a:ext>
                  </a:extLst>
                </a:gridCol>
                <a:gridCol w="973667">
                  <a:extLst>
                    <a:ext uri="{9D8B030D-6E8A-4147-A177-3AD203B41FA5}">
                      <a16:colId xmlns:a16="http://schemas.microsoft.com/office/drawing/2014/main" val="130789652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Monday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Tuesday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Wednesday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Thursday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Friday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Saturday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steps</a:t>
                      </a: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523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/>
                        <a:t>Week 1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2296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/>
                        <a:t>Week 2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911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/>
                        <a:t>Week 3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56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/>
                        <a:t>Week 4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96824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/>
                        <a:t>Week 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0159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/>
                        <a:t>Week 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08752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/>
                        <a:t>Total steps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854662"/>
                  </a:ext>
                </a:extLst>
              </a:tr>
            </a:tbl>
          </a:graphicData>
        </a:graphic>
      </p:graphicFrame>
      <p:sp>
        <p:nvSpPr>
          <p:cNvPr id="7" name="Subtitle 2">
            <a:extLst>
              <a:ext uri="{FF2B5EF4-FFF2-40B4-BE49-F238E27FC236}">
                <a16:creationId xmlns:a16="http://schemas.microsoft.com/office/drawing/2014/main" id="{ACA03FD5-5704-400F-94DD-5A0CE994820E}"/>
              </a:ext>
            </a:extLst>
          </p:cNvPr>
          <p:cNvSpPr txBox="1">
            <a:spLocks/>
          </p:cNvSpPr>
          <p:nvPr/>
        </p:nvSpPr>
        <p:spPr>
          <a:xfrm>
            <a:off x="0" y="5931950"/>
            <a:ext cx="2917874" cy="462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latin typeface="Arial" pitchFamily="34" charset="0"/>
                <a:cs typeface="Arial" pitchFamily="34" charset="0"/>
              </a:rPr>
              <a:t>Walk to and from School</a:t>
            </a:r>
          </a:p>
          <a:p>
            <a:r>
              <a:rPr lang="en-US" sz="5600" dirty="0">
                <a:latin typeface="Arial" pitchFamily="34" charset="0"/>
                <a:cs typeface="Arial" pitchFamily="34" charset="0"/>
              </a:rPr>
              <a:t>Remember to stretch</a:t>
            </a: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3DE28F-BA5E-4D71-A396-A356FF7433BA}"/>
              </a:ext>
            </a:extLst>
          </p:cNvPr>
          <p:cNvSpPr txBox="1">
            <a:spLocks/>
          </p:cNvSpPr>
          <p:nvPr/>
        </p:nvSpPr>
        <p:spPr>
          <a:xfrm>
            <a:off x="1066799" y="2278130"/>
            <a:ext cx="7010400" cy="35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Use this table to log your steps daily.                                              Goal: 10,000 steps/day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837342E-B234-47B0-AC28-83203674F30A}"/>
              </a:ext>
            </a:extLst>
          </p:cNvPr>
          <p:cNvSpPr txBox="1">
            <a:spLocks/>
          </p:cNvSpPr>
          <p:nvPr/>
        </p:nvSpPr>
        <p:spPr>
          <a:xfrm>
            <a:off x="2743200" y="5925249"/>
            <a:ext cx="3482928" cy="462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latin typeface="Arial" pitchFamily="34" charset="0"/>
                <a:cs typeface="Arial" pitchFamily="34" charset="0"/>
              </a:rPr>
              <a:t>Use comfortable shoes and dress for the weather</a:t>
            </a:r>
          </a:p>
          <a:p>
            <a:r>
              <a:rPr lang="en-US" sz="5600" dirty="0">
                <a:latin typeface="Arial" pitchFamily="34" charset="0"/>
                <a:cs typeface="Arial" pitchFamily="34" charset="0"/>
              </a:rPr>
              <a:t>Drink water</a:t>
            </a:r>
          </a:p>
          <a:p>
            <a:pPr marL="0" indent="0">
              <a:buNone/>
            </a:pPr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  <a:p>
            <a:endParaRPr lang="en-US" sz="6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14975"/>
      </p:ext>
    </p:extLst>
  </p:cSld>
  <p:clrMapOvr>
    <a:masterClrMapping/>
  </p:clrMapOvr>
  <p:transition advTm="2117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97863a1f-1eb7-4676-90ad-7234f5e21387" ContentTypeId="0x010100B94BB6E05805FF4089BB2C781D8D80A1" PreviousValue="false" LastSyncTimeStamp="2021-11-04T23:01:57.107Z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M_ArchiveDate xmlns="d87bed57-eaaa-458f-8079-f89e6e0caebd">2024-04-08T20:06:46+00:00</RIM_ArchiveDate>
    <RIM_VitalFlag xmlns="d87bed57-eaaa-458f-8079-f89e6e0caebd">true</RIM_VitalFlag>
    <RIM_Tags xmlns="d87bed57-eaaa-458f-8079-f89e6e0caebd" xsi:nil="true"/>
    <RIM_FinalDispositionFlag xmlns="d87bed57-eaaa-458f-8079-f89e6e0caebd">P</RIM_FinalDispositionFlag>
    <TaxCatchAll xmlns="d87bed57-eaaa-458f-8079-f89e6e0caebd">
      <Value>75</Value>
      <Value>45</Value>
      <Value>3</Value>
    </TaxCatchAll>
    <RIM_Year xmlns="d87bed57-eaaa-458f-8079-f89e6e0caebd" xsi:nil="true"/>
    <RIM_DestroyDate xmlns="d87bed57-eaaa-458f-8079-f89e6e0caebd" xsi:nil="true"/>
    <f1e1a77c3cfa4acb806c4ed1f8ae2e86 xmlns="d87bed57-eaaa-458f-8079-f89e6e0cae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0155-30 - PROGRAM</TermName>
          <TermId xmlns="http://schemas.microsoft.com/office/infopath/2007/PartnerControls">2c1e5ad3-e821-4bde-9a3f-aab39570b048</TermId>
        </TermInfo>
      </Terms>
    </f1e1a77c3cfa4acb806c4ed1f8ae2e86>
    <h60c8a15ee9c4443b501a4061280c26b xmlns="d87bed57-eaaa-458f-8079-f89e6e0cae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ddea205a-8296-4dbc-b4b8-4d17c4770999</TermId>
        </TermInfo>
      </Terms>
    </h60c8a15ee9c4443b501a4061280c26b>
    <k43d218a2e1e4e3393158094f71d7127 xmlns="d87bed57-eaaa-458f-8079-f89e6e0cae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Administration</TermName>
          <TermId xmlns="http://schemas.microsoft.com/office/infopath/2007/PartnerControls">502ba137-30ae-4dab-bddb-605654e36afa</TermId>
        </TermInfo>
      </Terms>
    </k43d218a2e1e4e3393158094f71d7127>
    <iea15c950dfd44f68e3177f2e624a596 xmlns="d87bed57-eaaa-458f-8079-f89e6e0caebd">
      <Terms xmlns="http://schemas.microsoft.com/office/infopath/2007/PartnerControls"/>
    </iea15c950dfd44f68e3177f2e624a596>
    <_dlc_DocId xmlns="79502c3b-8d0c-4aea-91f7-7589a795747e">UHDPHDJUAQ47-888271375-1509</_dlc_DocId>
    <_dlc_DocIdUrl xmlns="79502c3b-8d0c-4aea-91f7-7589a795747e">
      <Url>https://cofk.kelowna.ca/sites/175/_layouts/15/DocIdRedir.aspx?ID=UHDPHDJUAQ47-888271375-1509</Url>
      <Description>UHDPHDJUAQ47-888271375-1509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IM Document" ma:contentTypeID="0x010100B94BB6E05805FF4089BB2C781D8D80A100434A3E658D121A49A7173A8D6FC33F12" ma:contentTypeVersion="3" ma:contentTypeDescription="Create a new document." ma:contentTypeScope="" ma:versionID="0fa7a154446234d0eaefb871b5e2a6f6">
  <xsd:schema xmlns:xsd="http://www.w3.org/2001/XMLSchema" xmlns:xs="http://www.w3.org/2001/XMLSchema" xmlns:p="http://schemas.microsoft.com/office/2006/metadata/properties" xmlns:ns2="d87bed57-eaaa-458f-8079-f89e6e0caebd" xmlns:ns3="79502c3b-8d0c-4aea-91f7-7589a795747e" targetNamespace="http://schemas.microsoft.com/office/2006/metadata/properties" ma:root="true" ma:fieldsID="26f71f6668ce0d311beb25c96f48f33b" ns2:_="" ns3:_="">
    <xsd:import namespace="d87bed57-eaaa-458f-8079-f89e6e0caebd"/>
    <xsd:import namespace="79502c3b-8d0c-4aea-91f7-7589a795747e"/>
    <xsd:element name="properties">
      <xsd:complexType>
        <xsd:sequence>
          <xsd:element name="documentManagement">
            <xsd:complexType>
              <xsd:all>
                <xsd:element ref="ns2:RIM_Tags" minOccurs="0"/>
                <xsd:element ref="ns2:RIM_Year" minOccurs="0"/>
                <xsd:element ref="ns2:RIM_ArchiveDate" minOccurs="0"/>
                <xsd:element ref="ns2:RIM_DestroyDate" minOccurs="0"/>
                <xsd:element ref="ns2:RIM_FinalDispositionFlag" minOccurs="0"/>
                <xsd:element ref="ns2:RIM_VitalFlag" minOccurs="0"/>
                <xsd:element ref="ns2:f1e1a77c3cfa4acb806c4ed1f8ae2e86" minOccurs="0"/>
                <xsd:element ref="ns2:TaxCatchAll" minOccurs="0"/>
                <xsd:element ref="ns2:TaxCatchAllLabel" minOccurs="0"/>
                <xsd:element ref="ns2:k43d218a2e1e4e3393158094f71d7127" minOccurs="0"/>
                <xsd:element ref="ns2:h60c8a15ee9c4443b501a4061280c26b" minOccurs="0"/>
                <xsd:element ref="ns2:iea15c950dfd44f68e3177f2e624a596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bed57-eaaa-458f-8079-f89e6e0caebd" elementFormDefault="qualified">
    <xsd:import namespace="http://schemas.microsoft.com/office/2006/documentManagement/types"/>
    <xsd:import namespace="http://schemas.microsoft.com/office/infopath/2007/PartnerControls"/>
    <xsd:element name="RIM_Tags" ma:index="2" nillable="true" ma:displayName="Tags" ma:description="Additional free-form tags used to search for documents." ma:internalName="RIM_Tags" ma:readOnly="false">
      <xsd:simpleType>
        <xsd:restriction base="dms:Note">
          <xsd:maxLength value="255"/>
        </xsd:restriction>
      </xsd:simpleType>
    </xsd:element>
    <xsd:element name="RIM_Year" ma:index="3" nillable="true" ma:displayName="Year" ma:internalName="RIM_Year" ma:readOnly="false">
      <xsd:simpleType>
        <xsd:restriction base="dms:Text">
          <xsd:maxLength value="50"/>
        </xsd:restriction>
      </xsd:simpleType>
    </xsd:element>
    <xsd:element name="RIM_ArchiveDate" ma:index="4" nillable="true" ma:displayName="Archive Date" ma:format="DateOnly" ma:internalName="RIM_ArchiveDate" ma:readOnly="false">
      <xsd:simpleType>
        <xsd:restriction base="dms:DateTime"/>
      </xsd:simpleType>
    </xsd:element>
    <xsd:element name="RIM_DestroyDate" ma:index="5" nillable="true" ma:displayName="Destroy Date" ma:format="DateOnly" ma:internalName="RIM_DestroyDate" ma:readOnly="false">
      <xsd:simpleType>
        <xsd:restriction base="dms:DateTime"/>
      </xsd:simpleType>
    </xsd:element>
    <xsd:element name="RIM_FinalDispositionFlag" ma:index="6" nillable="true" ma:displayName="Final Disposition Flag" ma:format="Dropdown" ma:internalName="RIM_FinalDispositionFlag" ma:readOnly="false">
      <xsd:simpleType>
        <xsd:restriction base="dms:Choice">
          <xsd:enumeration value="D"/>
          <xsd:enumeration value="P"/>
          <xsd:enumeration value="SR"/>
        </xsd:restriction>
      </xsd:simpleType>
    </xsd:element>
    <xsd:element name="RIM_VitalFlag" ma:index="7" nillable="true" ma:displayName="Vital Flag" ma:internalName="RIM_VitalFlag" ma:readOnly="false">
      <xsd:simpleType>
        <xsd:restriction base="dms:Boolean"/>
      </xsd:simpleType>
    </xsd:element>
    <xsd:element name="f1e1a77c3cfa4acb806c4ed1f8ae2e86" ma:index="13" ma:taxonomy="true" ma:internalName="RIM_ClassificationTaxHTField0" ma:taxonomyFieldName="RIM_Classification" ma:displayName="RIM Classification" ma:readOnly="false" ma:default="1;#0001-00 - UNCLASSIFIED FILES|512f1682-fcde-454e-8a20-d866ee7cb268" ma:fieldId="{f1e1a77c-3cfa-4acb-806c-4ed1f8ae2e86}" ma:sspId="97863a1f-1eb7-4676-90ad-7234f5e21387" ma:termSetId="30715734-bb59-4704-846f-dfba612834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1e458fde-dfbb-44ea-97dd-948661bdb846}" ma:internalName="TaxCatchAll" ma:readOnly="false" ma:showField="CatchAllData" ma:web="79502c3b-8d0c-4aea-91f7-7589a79574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1e458fde-dfbb-44ea-97dd-948661bdb846}" ma:internalName="TaxCatchAllLabel" ma:readOnly="true" ma:showField="CatchAllDataLabel" ma:web="79502c3b-8d0c-4aea-91f7-7589a79574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3d218a2e1e4e3393158094f71d7127" ma:index="18" nillable="true" ma:taxonomy="true" ma:internalName="k43d218a2e1e4e3393158094f71d7127" ma:taxonomyFieldName="RIM_MainDepartmentKeyword" ma:displayName="Main Department Keyword" ma:default="" ma:fieldId="{443d218a-2e1e-4e33-9315-8094f71d7127}" ma:sspId="97863a1f-1eb7-4676-90ad-7234f5e21387" ma:termSetId="6edccfb9-aced-4447-b079-d667faf893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60c8a15ee9c4443b501a4061280c26b" ma:index="20" nillable="true" ma:taxonomy="true" ma:internalName="h60c8a15ee9c4443b501a4061280c26b" ma:taxonomyFieldName="RIM_SecondaryDepartmentKeyword" ma:displayName="Secondary Department Keyword" ma:default="" ma:fieldId="{160c8a15-ee9c-4443-b501-a4061280c26b}" ma:sspId="97863a1f-1eb7-4676-90ad-7234f5e21387" ma:termSetId="035b5684-7ff7-40dc-ae31-c5f396f59b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ea15c950dfd44f68e3177f2e624a596" ma:index="22" nillable="true" ma:taxonomy="true" ma:internalName="iea15c950dfd44f68e3177f2e624a596" ma:taxonomyFieldName="RIM_DepartmentKeywords" ma:displayName="Department Keywords" ma:default="" ma:fieldId="{2ea15c95-0dfd-44f6-8e31-77f2e624a596}" ma:taxonomyMulti="true" ma:sspId="97863a1f-1eb7-4676-90ad-7234f5e21387" ma:termSetId="e9fb6d65-0b35-4b24-a55c-d54da7e57fd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02c3b-8d0c-4aea-91f7-7589a795747e" elementFormDefault="qualified">
    <xsd:import namespace="http://schemas.microsoft.com/office/2006/documentManagement/types"/>
    <xsd:import namespace="http://schemas.microsoft.com/office/infopath/2007/PartnerControls"/>
    <xsd:element name="_dlc_DocId" ma:index="2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2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27D36-66D4-410A-A63D-1FEBF49FFBC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47E939A-6A85-4784-B915-98071BB32537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C4D708D-E808-4CF1-A851-F5BC48231AAB}">
  <ds:schemaRefs>
    <ds:schemaRef ds:uri="d87bed57-eaaa-458f-8079-f89e6e0caebd"/>
    <ds:schemaRef ds:uri="http://purl.org/dc/terms/"/>
    <ds:schemaRef ds:uri="http://purl.org/dc/dcmitype/"/>
    <ds:schemaRef ds:uri="http://schemas.openxmlformats.org/package/2006/metadata/core-properties"/>
    <ds:schemaRef ds:uri="79502c3b-8d0c-4aea-91f7-7589a795747e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75B07C64-2690-452D-A41D-3CF9759D4C9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C8EE0E9-F962-4EC4-93D8-377A9AA1C4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7bed57-eaaa-458f-8079-f89e6e0caebd"/>
    <ds:schemaRef ds:uri="79502c3b-8d0c-4aea-91f7-7589a7957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City of Kelowna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nmcastro</dc:creator>
  <cp:lastModifiedBy>nancy mora</cp:lastModifiedBy>
  <cp:revision>9</cp:revision>
  <dcterms:created xsi:type="dcterms:W3CDTF">2016-01-06T17:59:19Z</dcterms:created>
  <dcterms:modified xsi:type="dcterms:W3CDTF">2022-11-29T22:08:23Z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0x010100B94BB6E05805FF4089BB2C781D8D80A100434A3E658D121A49A7173A8D6FC33F12</vt:lpwstr>
  </property>
  <property fmtid="{D5CDD505-2E9C-101B-9397-08002B2CF9AE}" pid="3" name="RIM_DepartmentKeywords">
    <vt:lpwstr/>
  </property>
  <property fmtid="{D5CDD505-2E9C-101B-9397-08002B2CF9AE}" pid="4" name="RIM_MainDepartmentKeyword">
    <vt:lpwstr>3;#Administration|502ba137-30ae-4dab-bddb-605654e36afa</vt:lpwstr>
  </property>
  <property fmtid="{D5CDD505-2E9C-101B-9397-08002B2CF9AE}" pid="5" name="RIM_SecondaryDepartmentKeyword">
    <vt:lpwstr>75;#Template|ddea205a-8296-4dbc-b4b8-4d17c4770999</vt:lpwstr>
  </property>
  <property fmtid="{D5CDD505-2E9C-101B-9397-08002B2CF9AE}" pid="6" name="RIM_Classification">
    <vt:lpwstr>45;#0155-30 - PROGRAM|2c1e5ad3-e821-4bde-9a3f-aab39570b048</vt:lpwstr>
  </property>
  <property fmtid="{D5CDD505-2E9C-101B-9397-08002B2CF9AE}" pid="7" name="_dlc_DocId">
    <vt:lpwstr>UHDPHDJUAQ47-888271375-1509</vt:lpwstr>
  </property>
  <property fmtid="{D5CDD505-2E9C-101B-9397-08002B2CF9AE}" pid="8" name="_dlc_DocIdUrl">
    <vt:lpwstr>https://cofk.kelowna.ca/sites/175/_layouts/15/DocIdRedir.aspx?ID=UHDPHDJUAQ47-888271375-1509, UHDPHDJUAQ47-888271375-1509</vt:lpwstr>
  </property>
  <property fmtid="{D5CDD505-2E9C-101B-9397-08002B2CF9AE}" pid="9" name="_dlc_DocIdItemGuid">
    <vt:lpwstr>3ab3c6c8-4f32-4ace-9057-cef702944c03</vt:lpwstr>
  </property>
  <property fmtid="{D5CDD505-2E9C-101B-9397-08002B2CF9AE}" pid="10" name="MediaServiceImageTags">
    <vt:lpwstr/>
  </property>
  <property fmtid="{D5CDD505-2E9C-101B-9397-08002B2CF9AE}" pid="11" name="lcf76f155ced4ddcb4097134ff3c332f">
    <vt:lpwstr/>
  </property>
  <property fmtid="{D5CDD505-2E9C-101B-9397-08002B2CF9AE}" pid="12" name="_ExtendedDescription">
    <vt:lpwstr/>
  </property>
</Properties>
</file>