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customXml/itemProps5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5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9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6"/>
  </p:sldMasterIdLst>
  <p:notesMasterIdLst>
    <p:notesMasterId r:id="rId21"/>
  </p:notesMasterIdLst>
  <p:handoutMasterIdLst>
    <p:handoutMasterId r:id="rId22"/>
  </p:handout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9" r:id="rId15"/>
    <p:sldId id="268" r:id="rId16"/>
    <p:sldId id="264" r:id="rId17"/>
    <p:sldId id="265" r:id="rId18"/>
    <p:sldId id="266" r:id="rId19"/>
    <p:sldId id="267" r:id="rId20"/>
  </p:sldIdLst>
  <p:sldSz cx="12188825" cy="6858000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39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elissa Wetmore" initials="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6" autoAdjust="0"/>
    <p:restoredTop sz="75734" autoAdjust="0"/>
  </p:normalViewPr>
  <p:slideViewPr>
    <p:cSldViewPr>
      <p:cViewPr varScale="1">
        <p:scale>
          <a:sx n="66" d="100"/>
          <a:sy n="66" d="100"/>
        </p:scale>
        <p:origin x="1144" y="52"/>
      </p:cViewPr>
      <p:guideLst>
        <p:guide orient="horz" pos="2160"/>
        <p:guide pos="3839"/>
      </p:guideLst>
    </p:cSldViewPr>
  </p:slideViewPr>
  <p:outlineViewPr>
    <p:cViewPr>
      <p:scale>
        <a:sx n="33" d="100"/>
        <a:sy n="33" d="100"/>
      </p:scale>
      <p:origin x="0" y="-9204"/>
    </p:cViewPr>
  </p:outlineViewPr>
  <p:notesTextViewPr>
    <p:cViewPr>
      <p:scale>
        <a:sx n="3" d="2"/>
        <a:sy n="3" d="2"/>
      </p:scale>
      <p:origin x="0" y="-1008"/>
    </p:cViewPr>
  </p:notesTextViewPr>
  <p:notesViewPr>
    <p:cSldViewPr>
      <p:cViewPr varScale="1">
        <p:scale>
          <a:sx n="67" d="100"/>
          <a:sy n="67" d="100"/>
        </p:scale>
        <p:origin x="2920" y="68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1.xml"/><Relationship Id="rId11" Type="http://schemas.openxmlformats.org/officeDocument/2006/relationships/slide" Target="slides/slide5.xml"/><Relationship Id="rId24" Type="http://schemas.openxmlformats.org/officeDocument/2006/relationships/presProps" Target="presProps.xml"/><Relationship Id="rId5" Type="http://schemas.openxmlformats.org/officeDocument/2006/relationships/customXml" Target="../customXml/item5.xml"/><Relationship Id="rId15" Type="http://schemas.openxmlformats.org/officeDocument/2006/relationships/slide" Target="slides/slide9.xml"/><Relationship Id="rId23" Type="http://schemas.openxmlformats.org/officeDocument/2006/relationships/commentAuthors" Target="commentAuthors.xml"/><Relationship Id="rId28" Type="http://schemas.microsoft.com/office/2016/11/relationships/changesInfo" Target="changesInfos/changesInfo1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4" Type="http://schemas.openxmlformats.org/officeDocument/2006/relationships/customXml" Target="../customXml/item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handoutMaster" Target="handoutMasters/handoutMaster1.xml"/><Relationship Id="rId27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Nancy Mora Castro" userId="1e3abd7b-5c46-4f19-8be0-5e4c6114277f" providerId="ADAL" clId="{0C3BB4E7-5E3D-4774-86DF-F127D7624701}"/>
    <pc:docChg chg="custSel modSld">
      <pc:chgData name="Nancy Mora Castro" userId="1e3abd7b-5c46-4f19-8be0-5e4c6114277f" providerId="ADAL" clId="{0C3BB4E7-5E3D-4774-86DF-F127D7624701}" dt="2023-08-02T19:44:07.370" v="469" actId="20577"/>
      <pc:docMkLst>
        <pc:docMk/>
      </pc:docMkLst>
      <pc:sldChg chg="modSp mod">
        <pc:chgData name="Nancy Mora Castro" userId="1e3abd7b-5c46-4f19-8be0-5e4c6114277f" providerId="ADAL" clId="{0C3BB4E7-5E3D-4774-86DF-F127D7624701}" dt="2023-08-02T19:16:21.082" v="468" actId="20577"/>
        <pc:sldMkLst>
          <pc:docMk/>
          <pc:sldMk cId="0" sldId="259"/>
        </pc:sldMkLst>
        <pc:spChg chg="mod">
          <ac:chgData name="Nancy Mora Castro" userId="1e3abd7b-5c46-4f19-8be0-5e4c6114277f" providerId="ADAL" clId="{0C3BB4E7-5E3D-4774-86DF-F127D7624701}" dt="2023-08-02T19:16:21.082" v="468" actId="20577"/>
          <ac:spMkLst>
            <pc:docMk/>
            <pc:sldMk cId="0" sldId="259"/>
            <ac:spMk id="20483" creationId="{179DB01E-5BF2-354B-0409-63202BE441AC}"/>
          </ac:spMkLst>
        </pc:spChg>
      </pc:sldChg>
      <pc:sldChg chg="modNotesTx">
        <pc:chgData name="Nancy Mora Castro" userId="1e3abd7b-5c46-4f19-8be0-5e4c6114277f" providerId="ADAL" clId="{0C3BB4E7-5E3D-4774-86DF-F127D7624701}" dt="2023-08-02T15:25:09.665" v="56" actId="6549"/>
        <pc:sldMkLst>
          <pc:docMk/>
          <pc:sldMk cId="0" sldId="260"/>
        </pc:sldMkLst>
      </pc:sldChg>
      <pc:sldChg chg="modNotesTx">
        <pc:chgData name="Nancy Mora Castro" userId="1e3abd7b-5c46-4f19-8be0-5e4c6114277f" providerId="ADAL" clId="{0C3BB4E7-5E3D-4774-86DF-F127D7624701}" dt="2023-08-02T19:44:07.370" v="469" actId="20577"/>
        <pc:sldMkLst>
          <pc:docMk/>
          <pc:sldMk cId="0" sldId="261"/>
        </pc:sldMkLst>
      </pc:sldChg>
      <pc:sldChg chg="modSp mod modNotesTx">
        <pc:chgData name="Nancy Mora Castro" userId="1e3abd7b-5c46-4f19-8be0-5e4c6114277f" providerId="ADAL" clId="{0C3BB4E7-5E3D-4774-86DF-F127D7624701}" dt="2023-08-02T19:15:42.642" v="462" actId="114"/>
        <pc:sldMkLst>
          <pc:docMk/>
          <pc:sldMk cId="0" sldId="262"/>
        </pc:sldMkLst>
        <pc:spChg chg="mod">
          <ac:chgData name="Nancy Mora Castro" userId="1e3abd7b-5c46-4f19-8be0-5e4c6114277f" providerId="ADAL" clId="{0C3BB4E7-5E3D-4774-86DF-F127D7624701}" dt="2023-08-02T19:15:42.642" v="462" actId="114"/>
          <ac:spMkLst>
            <pc:docMk/>
            <pc:sldMk cId="0" sldId="262"/>
            <ac:spMk id="26626" creationId="{DDF53D2B-EF95-2385-E2B5-5AE2CF9C00AA}"/>
          </ac:spMkLst>
        </pc:spChg>
      </pc:sldChg>
      <pc:sldChg chg="modSp mod">
        <pc:chgData name="Nancy Mora Castro" userId="1e3abd7b-5c46-4f19-8be0-5e4c6114277f" providerId="ADAL" clId="{0C3BB4E7-5E3D-4774-86DF-F127D7624701}" dt="2023-08-02T19:15:47.228" v="463" actId="114"/>
        <pc:sldMkLst>
          <pc:docMk/>
          <pc:sldMk cId="0" sldId="263"/>
        </pc:sldMkLst>
        <pc:spChg chg="mod">
          <ac:chgData name="Nancy Mora Castro" userId="1e3abd7b-5c46-4f19-8be0-5e4c6114277f" providerId="ADAL" clId="{0C3BB4E7-5E3D-4774-86DF-F127D7624701}" dt="2023-08-02T19:15:47.228" v="463" actId="114"/>
          <ac:spMkLst>
            <pc:docMk/>
            <pc:sldMk cId="0" sldId="263"/>
            <ac:spMk id="28674" creationId="{F2EF7C57-A36F-1A0D-6A4E-71E30A1D36F9}"/>
          </ac:spMkLst>
        </pc:spChg>
      </pc:sldChg>
      <pc:sldChg chg="modNotesTx">
        <pc:chgData name="Nancy Mora Castro" userId="1e3abd7b-5c46-4f19-8be0-5e4c6114277f" providerId="ADAL" clId="{0C3BB4E7-5E3D-4774-86DF-F127D7624701}" dt="2023-08-02T15:22:34.810" v="52"/>
        <pc:sldMkLst>
          <pc:docMk/>
          <pc:sldMk cId="0" sldId="264"/>
        </pc:sldMkLst>
      </pc:sldChg>
      <pc:sldChg chg="modNotesTx">
        <pc:chgData name="Nancy Mora Castro" userId="1e3abd7b-5c46-4f19-8be0-5e4c6114277f" providerId="ADAL" clId="{0C3BB4E7-5E3D-4774-86DF-F127D7624701}" dt="2023-08-02T15:21:29.546" v="49" actId="20577"/>
        <pc:sldMkLst>
          <pc:docMk/>
          <pc:sldMk cId="0" sldId="265"/>
        </pc:sldMkLst>
      </pc:sldChg>
      <pc:sldChg chg="modNotesTx">
        <pc:chgData name="Nancy Mora Castro" userId="1e3abd7b-5c46-4f19-8be0-5e4c6114277f" providerId="ADAL" clId="{0C3BB4E7-5E3D-4774-86DF-F127D7624701}" dt="2023-08-02T15:23:09.285" v="55" actId="255"/>
        <pc:sldMkLst>
          <pc:docMk/>
          <pc:sldMk cId="0" sldId="266"/>
        </pc:sldMkLst>
      </pc:sldChg>
      <pc:sldChg chg="modSp mod modNotesTx">
        <pc:chgData name="Nancy Mora Castro" userId="1e3abd7b-5c46-4f19-8be0-5e4c6114277f" providerId="ADAL" clId="{0C3BB4E7-5E3D-4774-86DF-F127D7624701}" dt="2023-08-02T19:15:54.095" v="464" actId="114"/>
        <pc:sldMkLst>
          <pc:docMk/>
          <pc:sldMk cId="4063532354" sldId="269"/>
        </pc:sldMkLst>
        <pc:spChg chg="mod">
          <ac:chgData name="Nancy Mora Castro" userId="1e3abd7b-5c46-4f19-8be0-5e4c6114277f" providerId="ADAL" clId="{0C3BB4E7-5E3D-4774-86DF-F127D7624701}" dt="2023-08-02T19:15:54.095" v="464" actId="114"/>
          <ac:spMkLst>
            <pc:docMk/>
            <pc:sldMk cId="4063532354" sldId="269"/>
            <ac:spMk id="2" creationId="{E3D7ADF9-7563-0443-E91C-D3B0B8CB58FE}"/>
          </ac:spMkLst>
        </pc:spChg>
      </pc:sldChg>
    </pc:docChg>
  </pc:docChgLst>
</pc:chgInfo>
</file>

<file path=ppt/diagrams/_rels/data4.xml.rels><?xml version="1.0" encoding="UTF-8" standalone="yes"?>
<Relationships xmlns="http://schemas.openxmlformats.org/package/2006/relationships"><Relationship Id="rId1" Type="http://schemas.openxmlformats.org/officeDocument/2006/relationships/hyperlink" Target="https://www.canada.ca/en/health-canada/services/air-quality/indoor-air-contaminants/nitrogen-dioxide.html" TargetMode="External"/></Relationships>
</file>

<file path=ppt/diagrams/_rels/data5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canada.ca/en/health-canada/services/air-quality/indoor-air-contaminants/ozone.html" TargetMode="External"/><Relationship Id="rId1" Type="http://schemas.openxmlformats.org/officeDocument/2006/relationships/hyperlink" Target="http://mocomi.com/what-is-the-ozone-layer/" TargetMode="External"/></Relationships>
</file>

<file path=ppt/diagrams/_rels/drawing4.xml.rels><?xml version="1.0" encoding="UTF-8" standalone="yes"?>
<Relationships xmlns="http://schemas.openxmlformats.org/package/2006/relationships"><Relationship Id="rId1" Type="http://schemas.openxmlformats.org/officeDocument/2006/relationships/hyperlink" Target="https://www.canada.ca/en/health-canada/services/air-quality/indoor-air-contaminants/nitrogen-dioxide.html" TargetMode="External"/></Relationships>
</file>

<file path=ppt/diagrams/_rels/drawing5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canada.ca/en/health-canada/services/air-quality/indoor-air-contaminants/ozone.html" TargetMode="External"/><Relationship Id="rId1" Type="http://schemas.openxmlformats.org/officeDocument/2006/relationships/hyperlink" Target="http://mocomi.com/what-is-the-ozone-layer/" TargetMode="Externa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#2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33E0FEE-7A30-4C44-9DA3-CA50527CE3E1}" type="doc">
      <dgm:prSet loTypeId="urn:microsoft.com/office/officeart/2005/8/layout/equation1" loCatId="relationship" qsTypeId="urn:microsoft.com/office/officeart/2005/8/quickstyle/simple1" qsCatId="simple" csTypeId="urn:microsoft.com/office/officeart/2005/8/colors/accent1_2" csCatId="accent1" phldr="1"/>
      <dgm:spPr/>
    </dgm:pt>
    <dgm:pt modelId="{67550C86-2E45-4537-9F6A-B1AAC18E0983}">
      <dgm:prSet phldrT="[Text]" custT="1"/>
      <dgm:spPr/>
      <dgm:t>
        <a:bodyPr/>
        <a:lstStyle/>
        <a:p>
          <a:r>
            <a:rPr lang="en-CA" sz="2000" dirty="0"/>
            <a:t>Natural Sources</a:t>
          </a:r>
        </a:p>
      </dgm:t>
    </dgm:pt>
    <dgm:pt modelId="{F028BE61-4924-493D-B5F2-409905EC9C60}" type="parTrans" cxnId="{D2087CF1-E526-4DD4-B0F2-AB32888D9A72}">
      <dgm:prSet/>
      <dgm:spPr/>
      <dgm:t>
        <a:bodyPr/>
        <a:lstStyle/>
        <a:p>
          <a:endParaRPr lang="en-CA" sz="2000"/>
        </a:p>
      </dgm:t>
    </dgm:pt>
    <dgm:pt modelId="{2DECD6FD-1C91-4EA9-BE14-0D38A066B4EB}" type="sibTrans" cxnId="{D2087CF1-E526-4DD4-B0F2-AB32888D9A72}">
      <dgm:prSet custT="1"/>
      <dgm:spPr/>
      <dgm:t>
        <a:bodyPr/>
        <a:lstStyle/>
        <a:p>
          <a:endParaRPr lang="en-CA" sz="2000"/>
        </a:p>
      </dgm:t>
    </dgm:pt>
    <dgm:pt modelId="{2AFF03DE-4D86-4DE7-A1C1-BD176E602474}">
      <dgm:prSet phldrT="[Text]" custT="1"/>
      <dgm:spPr/>
      <dgm:t>
        <a:bodyPr/>
        <a:lstStyle/>
        <a:p>
          <a:r>
            <a:rPr lang="en-CA" sz="2000" dirty="0"/>
            <a:t>Human </a:t>
          </a:r>
          <a:r>
            <a:rPr lang="en-CA" sz="1800" dirty="0"/>
            <a:t>Activities</a:t>
          </a:r>
        </a:p>
      </dgm:t>
    </dgm:pt>
    <dgm:pt modelId="{D3E43E29-D722-49A2-BC07-3AA674050CBA}" type="parTrans" cxnId="{DC5E08EA-62DF-4B17-A391-E2417031693B}">
      <dgm:prSet/>
      <dgm:spPr/>
      <dgm:t>
        <a:bodyPr/>
        <a:lstStyle/>
        <a:p>
          <a:endParaRPr lang="en-CA" sz="2000"/>
        </a:p>
      </dgm:t>
    </dgm:pt>
    <dgm:pt modelId="{26BB32BE-0274-4BCD-9779-5C69A6E4EFBC}" type="sibTrans" cxnId="{DC5E08EA-62DF-4B17-A391-E2417031693B}">
      <dgm:prSet custT="1"/>
      <dgm:spPr/>
      <dgm:t>
        <a:bodyPr/>
        <a:lstStyle/>
        <a:p>
          <a:endParaRPr lang="en-CA" sz="2000"/>
        </a:p>
      </dgm:t>
    </dgm:pt>
    <dgm:pt modelId="{EBFFDE3E-4875-4B6B-AAEB-91EE7C14E775}">
      <dgm:prSet phldrT="[Text]" custT="1"/>
      <dgm:spPr/>
      <dgm:t>
        <a:bodyPr/>
        <a:lstStyle/>
        <a:p>
          <a:r>
            <a:rPr lang="en-CA" sz="2000" dirty="0"/>
            <a:t>Poor Air Quality</a:t>
          </a:r>
        </a:p>
      </dgm:t>
    </dgm:pt>
    <dgm:pt modelId="{2F132318-191F-4B40-A90B-DDD7432B0A06}" type="parTrans" cxnId="{14F6A113-FDFB-48F9-B274-D92E3A7891C0}">
      <dgm:prSet/>
      <dgm:spPr/>
      <dgm:t>
        <a:bodyPr/>
        <a:lstStyle/>
        <a:p>
          <a:endParaRPr lang="en-CA" sz="2000"/>
        </a:p>
      </dgm:t>
    </dgm:pt>
    <dgm:pt modelId="{F05ADBF4-F6FC-4C69-85AF-E900B5A7EA4B}" type="sibTrans" cxnId="{14F6A113-FDFB-48F9-B274-D92E3A7891C0}">
      <dgm:prSet/>
      <dgm:spPr/>
      <dgm:t>
        <a:bodyPr/>
        <a:lstStyle/>
        <a:p>
          <a:endParaRPr lang="en-CA" sz="2000"/>
        </a:p>
      </dgm:t>
    </dgm:pt>
    <dgm:pt modelId="{BA0C1497-863E-48E2-A9D1-6827935E7CBD}" type="pres">
      <dgm:prSet presAssocID="{833E0FEE-7A30-4C44-9DA3-CA50527CE3E1}" presName="linearFlow" presStyleCnt="0">
        <dgm:presLayoutVars>
          <dgm:dir/>
          <dgm:resizeHandles val="exact"/>
        </dgm:presLayoutVars>
      </dgm:prSet>
      <dgm:spPr/>
    </dgm:pt>
    <dgm:pt modelId="{F1665112-25D7-42DB-B715-906F30867E3C}" type="pres">
      <dgm:prSet presAssocID="{67550C86-2E45-4537-9F6A-B1AAC18E0983}" presName="node" presStyleLbl="node1" presStyleIdx="0" presStyleCnt="3">
        <dgm:presLayoutVars>
          <dgm:bulletEnabled val="1"/>
        </dgm:presLayoutVars>
      </dgm:prSet>
      <dgm:spPr/>
    </dgm:pt>
    <dgm:pt modelId="{F206AD5C-BA0F-479F-B44D-3AD18B60067E}" type="pres">
      <dgm:prSet presAssocID="{2DECD6FD-1C91-4EA9-BE14-0D38A066B4EB}" presName="spacerL" presStyleCnt="0"/>
      <dgm:spPr/>
    </dgm:pt>
    <dgm:pt modelId="{9AA0F8C4-F647-4128-86C4-ACF110C9F13D}" type="pres">
      <dgm:prSet presAssocID="{2DECD6FD-1C91-4EA9-BE14-0D38A066B4EB}" presName="sibTrans" presStyleLbl="sibTrans2D1" presStyleIdx="0" presStyleCnt="2"/>
      <dgm:spPr/>
    </dgm:pt>
    <dgm:pt modelId="{AB0F7EE1-494E-4751-B170-64089B807310}" type="pres">
      <dgm:prSet presAssocID="{2DECD6FD-1C91-4EA9-BE14-0D38A066B4EB}" presName="spacerR" presStyleCnt="0"/>
      <dgm:spPr/>
    </dgm:pt>
    <dgm:pt modelId="{0BCC7726-A94C-40DE-B3D5-AF8F0872AF9F}" type="pres">
      <dgm:prSet presAssocID="{2AFF03DE-4D86-4DE7-A1C1-BD176E602474}" presName="node" presStyleLbl="node1" presStyleIdx="1" presStyleCnt="3">
        <dgm:presLayoutVars>
          <dgm:bulletEnabled val="1"/>
        </dgm:presLayoutVars>
      </dgm:prSet>
      <dgm:spPr/>
    </dgm:pt>
    <dgm:pt modelId="{C3DA9752-C47E-4131-A24A-842E771558AA}" type="pres">
      <dgm:prSet presAssocID="{26BB32BE-0274-4BCD-9779-5C69A6E4EFBC}" presName="spacerL" presStyleCnt="0"/>
      <dgm:spPr/>
    </dgm:pt>
    <dgm:pt modelId="{8232D93F-982E-454B-97A0-3061B9B4107A}" type="pres">
      <dgm:prSet presAssocID="{26BB32BE-0274-4BCD-9779-5C69A6E4EFBC}" presName="sibTrans" presStyleLbl="sibTrans2D1" presStyleIdx="1" presStyleCnt="2"/>
      <dgm:spPr/>
    </dgm:pt>
    <dgm:pt modelId="{93DB1497-FA7D-47D4-BB98-84AC0B4A1698}" type="pres">
      <dgm:prSet presAssocID="{26BB32BE-0274-4BCD-9779-5C69A6E4EFBC}" presName="spacerR" presStyleCnt="0"/>
      <dgm:spPr/>
    </dgm:pt>
    <dgm:pt modelId="{E2709DA0-2353-4DDF-AD2F-35B266067D5F}" type="pres">
      <dgm:prSet presAssocID="{EBFFDE3E-4875-4B6B-AAEB-91EE7C14E775}" presName="node" presStyleLbl="node1" presStyleIdx="2" presStyleCnt="3">
        <dgm:presLayoutVars>
          <dgm:bulletEnabled val="1"/>
        </dgm:presLayoutVars>
      </dgm:prSet>
      <dgm:spPr/>
    </dgm:pt>
  </dgm:ptLst>
  <dgm:cxnLst>
    <dgm:cxn modelId="{14F6A113-FDFB-48F9-B274-D92E3A7891C0}" srcId="{833E0FEE-7A30-4C44-9DA3-CA50527CE3E1}" destId="{EBFFDE3E-4875-4B6B-AAEB-91EE7C14E775}" srcOrd="2" destOrd="0" parTransId="{2F132318-191F-4B40-A90B-DDD7432B0A06}" sibTransId="{F05ADBF4-F6FC-4C69-85AF-E900B5A7EA4B}"/>
    <dgm:cxn modelId="{6A7CBB15-1091-4733-A42A-A47D8761715D}" type="presOf" srcId="{EBFFDE3E-4875-4B6B-AAEB-91EE7C14E775}" destId="{E2709DA0-2353-4DDF-AD2F-35B266067D5F}" srcOrd="0" destOrd="0" presId="urn:microsoft.com/office/officeart/2005/8/layout/equation1"/>
    <dgm:cxn modelId="{EF42E232-8313-40F8-A8CC-B163364AB12F}" type="presOf" srcId="{67550C86-2E45-4537-9F6A-B1AAC18E0983}" destId="{F1665112-25D7-42DB-B715-906F30867E3C}" srcOrd="0" destOrd="0" presId="urn:microsoft.com/office/officeart/2005/8/layout/equation1"/>
    <dgm:cxn modelId="{1F0E4A7E-F8AB-474C-BFD5-0015ED468B5C}" type="presOf" srcId="{26BB32BE-0274-4BCD-9779-5C69A6E4EFBC}" destId="{8232D93F-982E-454B-97A0-3061B9B4107A}" srcOrd="0" destOrd="0" presId="urn:microsoft.com/office/officeart/2005/8/layout/equation1"/>
    <dgm:cxn modelId="{D31789A4-B4B9-43B8-B7F2-A6296668B822}" type="presOf" srcId="{833E0FEE-7A30-4C44-9DA3-CA50527CE3E1}" destId="{BA0C1497-863E-48E2-A9D1-6827935E7CBD}" srcOrd="0" destOrd="0" presId="urn:microsoft.com/office/officeart/2005/8/layout/equation1"/>
    <dgm:cxn modelId="{851257CF-F7F3-4ABB-8775-6C8CA56FF7A3}" type="presOf" srcId="{2AFF03DE-4D86-4DE7-A1C1-BD176E602474}" destId="{0BCC7726-A94C-40DE-B3D5-AF8F0872AF9F}" srcOrd="0" destOrd="0" presId="urn:microsoft.com/office/officeart/2005/8/layout/equation1"/>
    <dgm:cxn modelId="{51B823E8-C81B-42C4-8534-76DAE9E23130}" type="presOf" srcId="{2DECD6FD-1C91-4EA9-BE14-0D38A066B4EB}" destId="{9AA0F8C4-F647-4128-86C4-ACF110C9F13D}" srcOrd="0" destOrd="0" presId="urn:microsoft.com/office/officeart/2005/8/layout/equation1"/>
    <dgm:cxn modelId="{DC5E08EA-62DF-4B17-A391-E2417031693B}" srcId="{833E0FEE-7A30-4C44-9DA3-CA50527CE3E1}" destId="{2AFF03DE-4D86-4DE7-A1C1-BD176E602474}" srcOrd="1" destOrd="0" parTransId="{D3E43E29-D722-49A2-BC07-3AA674050CBA}" sibTransId="{26BB32BE-0274-4BCD-9779-5C69A6E4EFBC}"/>
    <dgm:cxn modelId="{D2087CF1-E526-4DD4-B0F2-AB32888D9A72}" srcId="{833E0FEE-7A30-4C44-9DA3-CA50527CE3E1}" destId="{67550C86-2E45-4537-9F6A-B1AAC18E0983}" srcOrd="0" destOrd="0" parTransId="{F028BE61-4924-493D-B5F2-409905EC9C60}" sibTransId="{2DECD6FD-1C91-4EA9-BE14-0D38A066B4EB}"/>
    <dgm:cxn modelId="{9B278F1D-F72F-471F-9AE2-2253727471AD}" type="presParOf" srcId="{BA0C1497-863E-48E2-A9D1-6827935E7CBD}" destId="{F1665112-25D7-42DB-B715-906F30867E3C}" srcOrd="0" destOrd="0" presId="urn:microsoft.com/office/officeart/2005/8/layout/equation1"/>
    <dgm:cxn modelId="{688C45E7-FC89-41D4-9E4B-9374822DACDF}" type="presParOf" srcId="{BA0C1497-863E-48E2-A9D1-6827935E7CBD}" destId="{F206AD5C-BA0F-479F-B44D-3AD18B60067E}" srcOrd="1" destOrd="0" presId="urn:microsoft.com/office/officeart/2005/8/layout/equation1"/>
    <dgm:cxn modelId="{9483048C-CB58-4FE0-949A-FC0C7F86B963}" type="presParOf" srcId="{BA0C1497-863E-48E2-A9D1-6827935E7CBD}" destId="{9AA0F8C4-F647-4128-86C4-ACF110C9F13D}" srcOrd="2" destOrd="0" presId="urn:microsoft.com/office/officeart/2005/8/layout/equation1"/>
    <dgm:cxn modelId="{F110452E-A16B-4B17-B743-D6659A68E158}" type="presParOf" srcId="{BA0C1497-863E-48E2-A9D1-6827935E7CBD}" destId="{AB0F7EE1-494E-4751-B170-64089B807310}" srcOrd="3" destOrd="0" presId="urn:microsoft.com/office/officeart/2005/8/layout/equation1"/>
    <dgm:cxn modelId="{0B949068-0B86-4D8D-89A6-AF4E6173F1A8}" type="presParOf" srcId="{BA0C1497-863E-48E2-A9D1-6827935E7CBD}" destId="{0BCC7726-A94C-40DE-B3D5-AF8F0872AF9F}" srcOrd="4" destOrd="0" presId="urn:microsoft.com/office/officeart/2005/8/layout/equation1"/>
    <dgm:cxn modelId="{9558842D-149B-4F23-87C0-1BC72BDC525F}" type="presParOf" srcId="{BA0C1497-863E-48E2-A9D1-6827935E7CBD}" destId="{C3DA9752-C47E-4131-A24A-842E771558AA}" srcOrd="5" destOrd="0" presId="urn:microsoft.com/office/officeart/2005/8/layout/equation1"/>
    <dgm:cxn modelId="{6B418613-C6AA-4381-A36D-0E83A6959F71}" type="presParOf" srcId="{BA0C1497-863E-48E2-A9D1-6827935E7CBD}" destId="{8232D93F-982E-454B-97A0-3061B9B4107A}" srcOrd="6" destOrd="0" presId="urn:microsoft.com/office/officeart/2005/8/layout/equation1"/>
    <dgm:cxn modelId="{0F593EA5-99A8-4BE0-9FBC-8901B5323D71}" type="presParOf" srcId="{BA0C1497-863E-48E2-A9D1-6827935E7CBD}" destId="{93DB1497-FA7D-47D4-BB98-84AC0B4A1698}" srcOrd="7" destOrd="0" presId="urn:microsoft.com/office/officeart/2005/8/layout/equation1"/>
    <dgm:cxn modelId="{DC08A7D4-2E61-4CA9-BAE9-9280A3CDFDC8}" type="presParOf" srcId="{BA0C1497-863E-48E2-A9D1-6827935E7CBD}" destId="{E2709DA0-2353-4DDF-AD2F-35B266067D5F}" srcOrd="8" destOrd="0" presId="urn:microsoft.com/office/officeart/2005/8/layout/equation1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D50AEA1-A05C-431E-B2EE-7319B6055AD6}" type="doc">
      <dgm:prSet loTypeId="urn:microsoft.com/office/officeart/2005/8/layout/radial5" loCatId="cycle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CA"/>
        </a:p>
      </dgm:t>
    </dgm:pt>
    <dgm:pt modelId="{E9D8E0C2-4B3B-4465-95C6-0C196E323121}">
      <dgm:prSet phldrT="[Text]" custT="1"/>
      <dgm:spPr/>
      <dgm:t>
        <a:bodyPr/>
        <a:lstStyle/>
        <a:p>
          <a:r>
            <a:rPr lang="en-CA" sz="1600" dirty="0"/>
            <a:t>Factors Affecting Air Quality</a:t>
          </a:r>
        </a:p>
      </dgm:t>
    </dgm:pt>
    <dgm:pt modelId="{36869763-FFC6-40F9-A836-8FB74BFC786E}" type="parTrans" cxnId="{1648489B-041A-4CC3-BE40-653C187F9E47}">
      <dgm:prSet/>
      <dgm:spPr/>
      <dgm:t>
        <a:bodyPr/>
        <a:lstStyle/>
        <a:p>
          <a:endParaRPr lang="en-CA"/>
        </a:p>
      </dgm:t>
    </dgm:pt>
    <dgm:pt modelId="{0DE5D06B-2CCA-4278-97D4-187115B2857F}" type="sibTrans" cxnId="{1648489B-041A-4CC3-BE40-653C187F9E47}">
      <dgm:prSet/>
      <dgm:spPr/>
      <dgm:t>
        <a:bodyPr/>
        <a:lstStyle/>
        <a:p>
          <a:endParaRPr lang="en-CA"/>
        </a:p>
      </dgm:t>
    </dgm:pt>
    <dgm:pt modelId="{F26875B2-9333-4C5C-80D7-CB0FB5457C29}">
      <dgm:prSet phldrT="[Text]" custT="1"/>
      <dgm:spPr/>
      <dgm:t>
        <a:bodyPr/>
        <a:lstStyle/>
        <a:p>
          <a:r>
            <a:rPr lang="en-CA" sz="1600" dirty="0"/>
            <a:t>Weather</a:t>
          </a:r>
        </a:p>
      </dgm:t>
    </dgm:pt>
    <dgm:pt modelId="{E16B768F-A816-44B8-A861-40B7164CA379}" type="parTrans" cxnId="{B4076E14-93CF-408A-971D-59FB9EF35CB7}">
      <dgm:prSet/>
      <dgm:spPr/>
      <dgm:t>
        <a:bodyPr/>
        <a:lstStyle/>
        <a:p>
          <a:endParaRPr lang="en-CA"/>
        </a:p>
      </dgm:t>
    </dgm:pt>
    <dgm:pt modelId="{B51DD78F-BEF5-46C0-B19E-89E53E65B986}" type="sibTrans" cxnId="{B4076E14-93CF-408A-971D-59FB9EF35CB7}">
      <dgm:prSet/>
      <dgm:spPr/>
      <dgm:t>
        <a:bodyPr/>
        <a:lstStyle/>
        <a:p>
          <a:endParaRPr lang="en-CA"/>
        </a:p>
      </dgm:t>
    </dgm:pt>
    <dgm:pt modelId="{E850B107-2086-49BA-A97F-0B244385B38C}">
      <dgm:prSet phldrT="[Text]" custT="1"/>
      <dgm:spPr/>
      <dgm:t>
        <a:bodyPr/>
        <a:lstStyle/>
        <a:p>
          <a:r>
            <a:rPr lang="en-CA" sz="1600" dirty="0"/>
            <a:t>Physical and Chemical properties</a:t>
          </a:r>
        </a:p>
      </dgm:t>
    </dgm:pt>
    <dgm:pt modelId="{CAF243B1-BE8A-4EE4-BE24-5B1B2A53FBD0}" type="parTrans" cxnId="{A2F2157D-CAD5-49AD-A5B1-B140D5DE0362}">
      <dgm:prSet/>
      <dgm:spPr/>
      <dgm:t>
        <a:bodyPr/>
        <a:lstStyle/>
        <a:p>
          <a:endParaRPr lang="en-CA"/>
        </a:p>
      </dgm:t>
    </dgm:pt>
    <dgm:pt modelId="{71AFF52E-5706-424C-82BF-847ED6DDA6AD}" type="sibTrans" cxnId="{A2F2157D-CAD5-49AD-A5B1-B140D5DE0362}">
      <dgm:prSet/>
      <dgm:spPr/>
      <dgm:t>
        <a:bodyPr/>
        <a:lstStyle/>
        <a:p>
          <a:endParaRPr lang="en-CA"/>
        </a:p>
      </dgm:t>
    </dgm:pt>
    <dgm:pt modelId="{1AD63EC5-46C7-40A1-993A-43FDCD3EB380}">
      <dgm:prSet phldrT="[Text]" custT="1"/>
      <dgm:spPr/>
      <dgm:t>
        <a:bodyPr/>
        <a:lstStyle/>
        <a:p>
          <a:r>
            <a:rPr lang="en-CA" sz="1600" dirty="0"/>
            <a:t>Emission of pollutants</a:t>
          </a:r>
        </a:p>
      </dgm:t>
    </dgm:pt>
    <dgm:pt modelId="{1DAFE137-9173-44BA-94F4-D313E97AFA5F}" type="parTrans" cxnId="{BED9DA9A-658A-43F6-AFD0-16E5933F7885}">
      <dgm:prSet/>
      <dgm:spPr/>
      <dgm:t>
        <a:bodyPr/>
        <a:lstStyle/>
        <a:p>
          <a:endParaRPr lang="en-CA"/>
        </a:p>
      </dgm:t>
    </dgm:pt>
    <dgm:pt modelId="{97CECC1C-857C-44AE-A08B-0C3F84345A3E}" type="sibTrans" cxnId="{BED9DA9A-658A-43F6-AFD0-16E5933F7885}">
      <dgm:prSet/>
      <dgm:spPr/>
      <dgm:t>
        <a:bodyPr/>
        <a:lstStyle/>
        <a:p>
          <a:endParaRPr lang="en-CA"/>
        </a:p>
      </dgm:t>
    </dgm:pt>
    <dgm:pt modelId="{D1C4E9F4-59E5-4EDC-8DAD-6CAF5F8D2DC3}">
      <dgm:prSet phldrT="[Text]" custT="1"/>
      <dgm:spPr/>
      <dgm:t>
        <a:bodyPr/>
        <a:lstStyle/>
        <a:p>
          <a:r>
            <a:rPr lang="en-CA" sz="1500" dirty="0"/>
            <a:t>Topography</a:t>
          </a:r>
        </a:p>
      </dgm:t>
    </dgm:pt>
    <dgm:pt modelId="{BB060E63-194E-4A81-8E35-3EA96E6BAA4D}" type="parTrans" cxnId="{1109BEC7-F0F0-4C68-ABA5-5DC6CE6812B4}">
      <dgm:prSet/>
      <dgm:spPr/>
      <dgm:t>
        <a:bodyPr/>
        <a:lstStyle/>
        <a:p>
          <a:endParaRPr lang="en-CA"/>
        </a:p>
      </dgm:t>
    </dgm:pt>
    <dgm:pt modelId="{46FFB575-9BA0-404D-AD16-71FC0667D440}" type="sibTrans" cxnId="{1109BEC7-F0F0-4C68-ABA5-5DC6CE6812B4}">
      <dgm:prSet/>
      <dgm:spPr/>
      <dgm:t>
        <a:bodyPr/>
        <a:lstStyle/>
        <a:p>
          <a:endParaRPr lang="en-CA"/>
        </a:p>
      </dgm:t>
    </dgm:pt>
    <dgm:pt modelId="{09C47FEA-E8B7-4600-BBD8-355CB4D14A40}" type="pres">
      <dgm:prSet presAssocID="{5D50AEA1-A05C-431E-B2EE-7319B6055AD6}" presName="Name0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21DB3FF8-3A53-42F1-ADDF-02186758F375}" type="pres">
      <dgm:prSet presAssocID="{E9D8E0C2-4B3B-4465-95C6-0C196E323121}" presName="centerShape" presStyleLbl="node0" presStyleIdx="0" presStyleCnt="1" custLinFactNeighborX="-934"/>
      <dgm:spPr/>
    </dgm:pt>
    <dgm:pt modelId="{ECD6E1AB-B561-4DEB-884F-2CCBA6D31A94}" type="pres">
      <dgm:prSet presAssocID="{E16B768F-A816-44B8-A861-40B7164CA379}" presName="parTrans" presStyleLbl="sibTrans2D1" presStyleIdx="0" presStyleCnt="4"/>
      <dgm:spPr/>
    </dgm:pt>
    <dgm:pt modelId="{04EB4DA8-1502-43A6-B6B9-3D94E0FF14B8}" type="pres">
      <dgm:prSet presAssocID="{E16B768F-A816-44B8-A861-40B7164CA379}" presName="connectorText" presStyleLbl="sibTrans2D1" presStyleIdx="0" presStyleCnt="4"/>
      <dgm:spPr/>
    </dgm:pt>
    <dgm:pt modelId="{60179AEE-64D4-40B9-8720-6CA92F46409F}" type="pres">
      <dgm:prSet presAssocID="{F26875B2-9333-4C5C-80D7-CB0FB5457C29}" presName="node" presStyleLbl="node1" presStyleIdx="0" presStyleCnt="4">
        <dgm:presLayoutVars>
          <dgm:bulletEnabled val="1"/>
        </dgm:presLayoutVars>
      </dgm:prSet>
      <dgm:spPr/>
    </dgm:pt>
    <dgm:pt modelId="{A5DB69E2-00DD-474A-B7E0-1A293C356789}" type="pres">
      <dgm:prSet presAssocID="{CAF243B1-BE8A-4EE4-BE24-5B1B2A53FBD0}" presName="parTrans" presStyleLbl="sibTrans2D1" presStyleIdx="1" presStyleCnt="4"/>
      <dgm:spPr/>
    </dgm:pt>
    <dgm:pt modelId="{E1C1410D-279B-4A3A-A824-0547B93C7D2E}" type="pres">
      <dgm:prSet presAssocID="{CAF243B1-BE8A-4EE4-BE24-5B1B2A53FBD0}" presName="connectorText" presStyleLbl="sibTrans2D1" presStyleIdx="1" presStyleCnt="4"/>
      <dgm:spPr/>
    </dgm:pt>
    <dgm:pt modelId="{86445B65-2C11-44E8-8911-A521A8CB7FA7}" type="pres">
      <dgm:prSet presAssocID="{E850B107-2086-49BA-A97F-0B244385B38C}" presName="node" presStyleLbl="node1" presStyleIdx="1" presStyleCnt="4">
        <dgm:presLayoutVars>
          <dgm:bulletEnabled val="1"/>
        </dgm:presLayoutVars>
      </dgm:prSet>
      <dgm:spPr/>
    </dgm:pt>
    <dgm:pt modelId="{C9CBBF7A-7A8E-48C4-8FCA-D352F2638E17}" type="pres">
      <dgm:prSet presAssocID="{1DAFE137-9173-44BA-94F4-D313E97AFA5F}" presName="parTrans" presStyleLbl="sibTrans2D1" presStyleIdx="2" presStyleCnt="4"/>
      <dgm:spPr/>
    </dgm:pt>
    <dgm:pt modelId="{FF03CDE7-7B2C-439D-9BCE-553B202FBD07}" type="pres">
      <dgm:prSet presAssocID="{1DAFE137-9173-44BA-94F4-D313E97AFA5F}" presName="connectorText" presStyleLbl="sibTrans2D1" presStyleIdx="2" presStyleCnt="4"/>
      <dgm:spPr/>
    </dgm:pt>
    <dgm:pt modelId="{A3D240DC-ED5C-442C-AC50-BA8ACAA2AE79}" type="pres">
      <dgm:prSet presAssocID="{1AD63EC5-46C7-40A1-993A-43FDCD3EB380}" presName="node" presStyleLbl="node1" presStyleIdx="2" presStyleCnt="4">
        <dgm:presLayoutVars>
          <dgm:bulletEnabled val="1"/>
        </dgm:presLayoutVars>
      </dgm:prSet>
      <dgm:spPr/>
    </dgm:pt>
    <dgm:pt modelId="{D4A64A31-F611-424D-91A7-FE5F236D2966}" type="pres">
      <dgm:prSet presAssocID="{BB060E63-194E-4A81-8E35-3EA96E6BAA4D}" presName="parTrans" presStyleLbl="sibTrans2D1" presStyleIdx="3" presStyleCnt="4" custLinFactNeighborX="23332" custLinFactNeighborY="-16239"/>
      <dgm:spPr/>
    </dgm:pt>
    <dgm:pt modelId="{04376835-2A04-428E-998D-8B5C651D8342}" type="pres">
      <dgm:prSet presAssocID="{BB060E63-194E-4A81-8E35-3EA96E6BAA4D}" presName="connectorText" presStyleLbl="sibTrans2D1" presStyleIdx="3" presStyleCnt="4"/>
      <dgm:spPr/>
    </dgm:pt>
    <dgm:pt modelId="{6B09180E-F7D1-4029-B705-63EC1391747E}" type="pres">
      <dgm:prSet presAssocID="{D1C4E9F4-59E5-4EDC-8DAD-6CAF5F8D2DC3}" presName="node" presStyleLbl="node1" presStyleIdx="3" presStyleCnt="4">
        <dgm:presLayoutVars>
          <dgm:bulletEnabled val="1"/>
        </dgm:presLayoutVars>
      </dgm:prSet>
      <dgm:spPr/>
    </dgm:pt>
  </dgm:ptLst>
  <dgm:cxnLst>
    <dgm:cxn modelId="{FA309A04-B18B-4DFA-8854-893958552C85}" type="presOf" srcId="{D1C4E9F4-59E5-4EDC-8DAD-6CAF5F8D2DC3}" destId="{6B09180E-F7D1-4029-B705-63EC1391747E}" srcOrd="0" destOrd="0" presId="urn:microsoft.com/office/officeart/2005/8/layout/radial5"/>
    <dgm:cxn modelId="{D2A0950D-22FB-4395-9A76-86469397CF6C}" type="presOf" srcId="{1DAFE137-9173-44BA-94F4-D313E97AFA5F}" destId="{FF03CDE7-7B2C-439D-9BCE-553B202FBD07}" srcOrd="1" destOrd="0" presId="urn:microsoft.com/office/officeart/2005/8/layout/radial5"/>
    <dgm:cxn modelId="{50510410-9FC4-4147-91C0-8B58A56720FB}" type="presOf" srcId="{E16B768F-A816-44B8-A861-40B7164CA379}" destId="{ECD6E1AB-B561-4DEB-884F-2CCBA6D31A94}" srcOrd="0" destOrd="0" presId="urn:microsoft.com/office/officeart/2005/8/layout/radial5"/>
    <dgm:cxn modelId="{B4076E14-93CF-408A-971D-59FB9EF35CB7}" srcId="{E9D8E0C2-4B3B-4465-95C6-0C196E323121}" destId="{F26875B2-9333-4C5C-80D7-CB0FB5457C29}" srcOrd="0" destOrd="0" parTransId="{E16B768F-A816-44B8-A861-40B7164CA379}" sibTransId="{B51DD78F-BEF5-46C0-B19E-89E53E65B986}"/>
    <dgm:cxn modelId="{4D08333F-1FDC-4EB2-892D-CB8676F410FF}" type="presOf" srcId="{F26875B2-9333-4C5C-80D7-CB0FB5457C29}" destId="{60179AEE-64D4-40B9-8720-6CA92F46409F}" srcOrd="0" destOrd="0" presId="urn:microsoft.com/office/officeart/2005/8/layout/radial5"/>
    <dgm:cxn modelId="{811BF25B-6BB6-41B7-88E6-5C9C64925554}" type="presOf" srcId="{E9D8E0C2-4B3B-4465-95C6-0C196E323121}" destId="{21DB3FF8-3A53-42F1-ADDF-02186758F375}" srcOrd="0" destOrd="0" presId="urn:microsoft.com/office/officeart/2005/8/layout/radial5"/>
    <dgm:cxn modelId="{D3CFC15D-4A45-4453-8416-A008F706BEC8}" type="presOf" srcId="{5D50AEA1-A05C-431E-B2EE-7319B6055AD6}" destId="{09C47FEA-E8B7-4600-BBD8-355CB4D14A40}" srcOrd="0" destOrd="0" presId="urn:microsoft.com/office/officeart/2005/8/layout/radial5"/>
    <dgm:cxn modelId="{9A23084E-28EA-4A60-971D-D4AB4E6555B0}" type="presOf" srcId="{BB060E63-194E-4A81-8E35-3EA96E6BAA4D}" destId="{04376835-2A04-428E-998D-8B5C651D8342}" srcOrd="1" destOrd="0" presId="urn:microsoft.com/office/officeart/2005/8/layout/radial5"/>
    <dgm:cxn modelId="{A2F2157D-CAD5-49AD-A5B1-B140D5DE0362}" srcId="{E9D8E0C2-4B3B-4465-95C6-0C196E323121}" destId="{E850B107-2086-49BA-A97F-0B244385B38C}" srcOrd="1" destOrd="0" parTransId="{CAF243B1-BE8A-4EE4-BE24-5B1B2A53FBD0}" sibTransId="{71AFF52E-5706-424C-82BF-847ED6DDA6AD}"/>
    <dgm:cxn modelId="{92801F92-A87F-4DFF-B08B-3D01B744F0E6}" type="presOf" srcId="{CAF243B1-BE8A-4EE4-BE24-5B1B2A53FBD0}" destId="{E1C1410D-279B-4A3A-A824-0547B93C7D2E}" srcOrd="1" destOrd="0" presId="urn:microsoft.com/office/officeart/2005/8/layout/radial5"/>
    <dgm:cxn modelId="{DD283893-4BEA-4317-B614-5116CAB4477D}" type="presOf" srcId="{E850B107-2086-49BA-A97F-0B244385B38C}" destId="{86445B65-2C11-44E8-8911-A521A8CB7FA7}" srcOrd="0" destOrd="0" presId="urn:microsoft.com/office/officeart/2005/8/layout/radial5"/>
    <dgm:cxn modelId="{508CF398-A3AA-4BD5-B114-3473E9223255}" type="presOf" srcId="{1DAFE137-9173-44BA-94F4-D313E97AFA5F}" destId="{C9CBBF7A-7A8E-48C4-8FCA-D352F2638E17}" srcOrd="0" destOrd="0" presId="urn:microsoft.com/office/officeart/2005/8/layout/radial5"/>
    <dgm:cxn modelId="{BED9DA9A-658A-43F6-AFD0-16E5933F7885}" srcId="{E9D8E0C2-4B3B-4465-95C6-0C196E323121}" destId="{1AD63EC5-46C7-40A1-993A-43FDCD3EB380}" srcOrd="2" destOrd="0" parTransId="{1DAFE137-9173-44BA-94F4-D313E97AFA5F}" sibTransId="{97CECC1C-857C-44AE-A08B-0C3F84345A3E}"/>
    <dgm:cxn modelId="{1648489B-041A-4CC3-BE40-653C187F9E47}" srcId="{5D50AEA1-A05C-431E-B2EE-7319B6055AD6}" destId="{E9D8E0C2-4B3B-4465-95C6-0C196E323121}" srcOrd="0" destOrd="0" parTransId="{36869763-FFC6-40F9-A836-8FB74BFC786E}" sibTransId="{0DE5D06B-2CCA-4278-97D4-187115B2857F}"/>
    <dgm:cxn modelId="{DC500C9C-B43C-4ABF-A901-4A808E103AAA}" type="presOf" srcId="{CAF243B1-BE8A-4EE4-BE24-5B1B2A53FBD0}" destId="{A5DB69E2-00DD-474A-B7E0-1A293C356789}" srcOrd="0" destOrd="0" presId="urn:microsoft.com/office/officeart/2005/8/layout/radial5"/>
    <dgm:cxn modelId="{78B1DC9D-6EEF-467A-9A5F-ECCFD2A0E0DB}" type="presOf" srcId="{1AD63EC5-46C7-40A1-993A-43FDCD3EB380}" destId="{A3D240DC-ED5C-442C-AC50-BA8ACAA2AE79}" srcOrd="0" destOrd="0" presId="urn:microsoft.com/office/officeart/2005/8/layout/radial5"/>
    <dgm:cxn modelId="{1109BEC7-F0F0-4C68-ABA5-5DC6CE6812B4}" srcId="{E9D8E0C2-4B3B-4465-95C6-0C196E323121}" destId="{D1C4E9F4-59E5-4EDC-8DAD-6CAF5F8D2DC3}" srcOrd="3" destOrd="0" parTransId="{BB060E63-194E-4A81-8E35-3EA96E6BAA4D}" sibTransId="{46FFB575-9BA0-404D-AD16-71FC0667D440}"/>
    <dgm:cxn modelId="{FB3A44C9-2CDB-49B1-A38E-6B6360AEA5CD}" type="presOf" srcId="{E16B768F-A816-44B8-A861-40B7164CA379}" destId="{04EB4DA8-1502-43A6-B6B9-3D94E0FF14B8}" srcOrd="1" destOrd="0" presId="urn:microsoft.com/office/officeart/2005/8/layout/radial5"/>
    <dgm:cxn modelId="{5DF8F5F7-ECD3-412E-96CF-FC87FFA7B029}" type="presOf" srcId="{BB060E63-194E-4A81-8E35-3EA96E6BAA4D}" destId="{D4A64A31-F611-424D-91A7-FE5F236D2966}" srcOrd="0" destOrd="0" presId="urn:microsoft.com/office/officeart/2005/8/layout/radial5"/>
    <dgm:cxn modelId="{58C98C05-848E-4EBB-9710-EE582CE9CDF9}" type="presParOf" srcId="{09C47FEA-E8B7-4600-BBD8-355CB4D14A40}" destId="{21DB3FF8-3A53-42F1-ADDF-02186758F375}" srcOrd="0" destOrd="0" presId="urn:microsoft.com/office/officeart/2005/8/layout/radial5"/>
    <dgm:cxn modelId="{44561FF3-06FD-4C0D-8CA5-DDC1A2E52D50}" type="presParOf" srcId="{09C47FEA-E8B7-4600-BBD8-355CB4D14A40}" destId="{ECD6E1AB-B561-4DEB-884F-2CCBA6D31A94}" srcOrd="1" destOrd="0" presId="urn:microsoft.com/office/officeart/2005/8/layout/radial5"/>
    <dgm:cxn modelId="{78261E80-028E-42E9-A300-11C851E977C0}" type="presParOf" srcId="{ECD6E1AB-B561-4DEB-884F-2CCBA6D31A94}" destId="{04EB4DA8-1502-43A6-B6B9-3D94E0FF14B8}" srcOrd="0" destOrd="0" presId="urn:microsoft.com/office/officeart/2005/8/layout/radial5"/>
    <dgm:cxn modelId="{EA581B72-89C4-405A-821F-1B2B21EE901A}" type="presParOf" srcId="{09C47FEA-E8B7-4600-BBD8-355CB4D14A40}" destId="{60179AEE-64D4-40B9-8720-6CA92F46409F}" srcOrd="2" destOrd="0" presId="urn:microsoft.com/office/officeart/2005/8/layout/radial5"/>
    <dgm:cxn modelId="{E8AC8F19-9795-4EF1-90E3-87F4FC2C51A0}" type="presParOf" srcId="{09C47FEA-E8B7-4600-BBD8-355CB4D14A40}" destId="{A5DB69E2-00DD-474A-B7E0-1A293C356789}" srcOrd="3" destOrd="0" presId="urn:microsoft.com/office/officeart/2005/8/layout/radial5"/>
    <dgm:cxn modelId="{323611CD-D612-470D-8453-47E838EECF3D}" type="presParOf" srcId="{A5DB69E2-00DD-474A-B7E0-1A293C356789}" destId="{E1C1410D-279B-4A3A-A824-0547B93C7D2E}" srcOrd="0" destOrd="0" presId="urn:microsoft.com/office/officeart/2005/8/layout/radial5"/>
    <dgm:cxn modelId="{66C456E1-6785-4898-A2CA-DE751CC457C4}" type="presParOf" srcId="{09C47FEA-E8B7-4600-BBD8-355CB4D14A40}" destId="{86445B65-2C11-44E8-8911-A521A8CB7FA7}" srcOrd="4" destOrd="0" presId="urn:microsoft.com/office/officeart/2005/8/layout/radial5"/>
    <dgm:cxn modelId="{116E36CE-C14F-4706-8660-1A4CEAB4E2B2}" type="presParOf" srcId="{09C47FEA-E8B7-4600-BBD8-355CB4D14A40}" destId="{C9CBBF7A-7A8E-48C4-8FCA-D352F2638E17}" srcOrd="5" destOrd="0" presId="urn:microsoft.com/office/officeart/2005/8/layout/radial5"/>
    <dgm:cxn modelId="{0DB8B742-B723-4CAB-A420-56CF2DA85B4B}" type="presParOf" srcId="{C9CBBF7A-7A8E-48C4-8FCA-D352F2638E17}" destId="{FF03CDE7-7B2C-439D-9BCE-553B202FBD07}" srcOrd="0" destOrd="0" presId="urn:microsoft.com/office/officeart/2005/8/layout/radial5"/>
    <dgm:cxn modelId="{8C8DB2C8-6FBD-4DF7-8626-25731A371DD5}" type="presParOf" srcId="{09C47FEA-E8B7-4600-BBD8-355CB4D14A40}" destId="{A3D240DC-ED5C-442C-AC50-BA8ACAA2AE79}" srcOrd="6" destOrd="0" presId="urn:microsoft.com/office/officeart/2005/8/layout/radial5"/>
    <dgm:cxn modelId="{1299B523-7646-43F9-9032-580BC6E94FA7}" type="presParOf" srcId="{09C47FEA-E8B7-4600-BBD8-355CB4D14A40}" destId="{D4A64A31-F611-424D-91A7-FE5F236D2966}" srcOrd="7" destOrd="0" presId="urn:microsoft.com/office/officeart/2005/8/layout/radial5"/>
    <dgm:cxn modelId="{6462BA60-8C82-4354-B480-0ED8FE55BC76}" type="presParOf" srcId="{D4A64A31-F611-424D-91A7-FE5F236D2966}" destId="{04376835-2A04-428E-998D-8B5C651D8342}" srcOrd="0" destOrd="0" presId="urn:microsoft.com/office/officeart/2005/8/layout/radial5"/>
    <dgm:cxn modelId="{A715D1D0-D12C-46B9-BB21-8516E8305AB5}" type="presParOf" srcId="{09C47FEA-E8B7-4600-BBD8-355CB4D14A40}" destId="{6B09180E-F7D1-4029-B705-63EC1391747E}" srcOrd="8" destOrd="0" presId="urn:microsoft.com/office/officeart/2005/8/layout/radial5"/>
  </dgm:cxnLst>
  <dgm:bg>
    <a:solidFill>
      <a:schemeClr val="bg1"/>
    </a:solidFill>
  </dgm:bg>
  <dgm:whole>
    <a:ln>
      <a:noFill/>
    </a:ln>
  </dgm:whole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6ED3F5D-5DFA-4D72-9E2F-FC68A4906851}" type="doc">
      <dgm:prSet loTypeId="urn:microsoft.com/office/officeart/2005/8/layout/radial6" loCatId="relationship" qsTypeId="urn:microsoft.com/office/officeart/2005/8/quickstyle/simple1" qsCatId="simple" csTypeId="urn:microsoft.com/office/officeart/2005/8/colors/colorful1#2" csCatId="colorful" phldr="1"/>
      <dgm:spPr/>
      <dgm:t>
        <a:bodyPr/>
        <a:lstStyle/>
        <a:p>
          <a:endParaRPr lang="en-CA"/>
        </a:p>
      </dgm:t>
    </dgm:pt>
    <dgm:pt modelId="{BEAF2423-1322-4942-B2EE-8871B9FFD2B6}">
      <dgm:prSet phldrT="[Text]"/>
      <dgm:spPr/>
      <dgm:t>
        <a:bodyPr/>
        <a:lstStyle/>
        <a:p>
          <a:r>
            <a:rPr lang="en-CA" dirty="0"/>
            <a:t>Central Okanagan</a:t>
          </a:r>
        </a:p>
        <a:p>
          <a:r>
            <a:rPr lang="en-CA" dirty="0"/>
            <a:t>GHG  emissions  </a:t>
          </a:r>
        </a:p>
      </dgm:t>
    </dgm:pt>
    <dgm:pt modelId="{42EE0F75-9439-4A3B-8B60-387540D703E5}" type="parTrans" cxnId="{2F7776F4-23EE-40BF-A2D7-932C59978D6C}">
      <dgm:prSet/>
      <dgm:spPr/>
      <dgm:t>
        <a:bodyPr/>
        <a:lstStyle/>
        <a:p>
          <a:endParaRPr lang="en-CA"/>
        </a:p>
      </dgm:t>
    </dgm:pt>
    <dgm:pt modelId="{AF7B9A97-5414-4034-A10A-A246525B5630}" type="sibTrans" cxnId="{2F7776F4-23EE-40BF-A2D7-932C59978D6C}">
      <dgm:prSet/>
      <dgm:spPr/>
      <dgm:t>
        <a:bodyPr/>
        <a:lstStyle/>
        <a:p>
          <a:endParaRPr lang="en-CA"/>
        </a:p>
      </dgm:t>
    </dgm:pt>
    <dgm:pt modelId="{7268CD33-FB49-4EC1-AF8D-C6C08556141C}">
      <dgm:prSet phldrT="[Text]" custT="1"/>
      <dgm:spPr/>
      <dgm:t>
        <a:bodyPr/>
        <a:lstStyle/>
        <a:p>
          <a:r>
            <a:rPr lang="en-CA" sz="1600" dirty="0"/>
            <a:t>Vehicles (63%) </a:t>
          </a:r>
        </a:p>
      </dgm:t>
    </dgm:pt>
    <dgm:pt modelId="{D636E15E-BAF7-47F5-B5B2-5FD8BE563B6F}" type="parTrans" cxnId="{D9C77DBF-903A-4740-A678-6F7183CDB04B}">
      <dgm:prSet/>
      <dgm:spPr/>
      <dgm:t>
        <a:bodyPr/>
        <a:lstStyle/>
        <a:p>
          <a:endParaRPr lang="en-CA"/>
        </a:p>
      </dgm:t>
    </dgm:pt>
    <dgm:pt modelId="{1FAEF325-73CB-415A-8399-8DA7D473D081}" type="sibTrans" cxnId="{D9C77DBF-903A-4740-A678-6F7183CDB04B}">
      <dgm:prSet/>
      <dgm:spPr/>
      <dgm:t>
        <a:bodyPr/>
        <a:lstStyle/>
        <a:p>
          <a:endParaRPr lang="en-CA"/>
        </a:p>
      </dgm:t>
    </dgm:pt>
    <dgm:pt modelId="{C3E61373-A2B5-4226-B5C9-7252A5B4B472}">
      <dgm:prSet phldrT="[Text]" custT="1"/>
      <dgm:spPr/>
      <dgm:t>
        <a:bodyPr/>
        <a:lstStyle/>
        <a:p>
          <a:r>
            <a:rPr lang="en-CA" sz="1400" dirty="0"/>
            <a:t>Buildings </a:t>
          </a:r>
          <a:r>
            <a:rPr lang="en-CA" sz="1600" dirty="0"/>
            <a:t>(31%) </a:t>
          </a:r>
        </a:p>
      </dgm:t>
    </dgm:pt>
    <dgm:pt modelId="{5E8E332E-E76B-4550-A46E-627ABADB86F3}" type="parTrans" cxnId="{7FFB7055-6C26-4B68-99CD-AD679F8E371F}">
      <dgm:prSet/>
      <dgm:spPr/>
      <dgm:t>
        <a:bodyPr/>
        <a:lstStyle/>
        <a:p>
          <a:endParaRPr lang="en-CA"/>
        </a:p>
      </dgm:t>
    </dgm:pt>
    <dgm:pt modelId="{0F3E2E73-1E51-47AA-9AEA-842AA83B9229}" type="sibTrans" cxnId="{7FFB7055-6C26-4B68-99CD-AD679F8E371F}">
      <dgm:prSet/>
      <dgm:spPr/>
      <dgm:t>
        <a:bodyPr/>
        <a:lstStyle/>
        <a:p>
          <a:endParaRPr lang="en-CA"/>
        </a:p>
      </dgm:t>
    </dgm:pt>
    <dgm:pt modelId="{62988EB2-51B1-41EA-953D-D98386C641EA}">
      <dgm:prSet custT="1"/>
      <dgm:spPr/>
      <dgm:t>
        <a:bodyPr/>
        <a:lstStyle/>
        <a:p>
          <a:r>
            <a:rPr lang="en-CA" sz="1600" dirty="0"/>
            <a:t>Waste (6%).</a:t>
          </a:r>
        </a:p>
      </dgm:t>
    </dgm:pt>
    <dgm:pt modelId="{CF573065-54B1-442F-B162-0A8971577016}" type="parTrans" cxnId="{A83F5802-3F87-4B08-937B-422BFB399DBF}">
      <dgm:prSet/>
      <dgm:spPr/>
      <dgm:t>
        <a:bodyPr/>
        <a:lstStyle/>
        <a:p>
          <a:endParaRPr lang="en-CA"/>
        </a:p>
      </dgm:t>
    </dgm:pt>
    <dgm:pt modelId="{E075FBB7-6528-451B-AAAD-BBED46B09F35}" type="sibTrans" cxnId="{A83F5802-3F87-4B08-937B-422BFB399DBF}">
      <dgm:prSet/>
      <dgm:spPr/>
      <dgm:t>
        <a:bodyPr/>
        <a:lstStyle/>
        <a:p>
          <a:endParaRPr lang="en-CA"/>
        </a:p>
      </dgm:t>
    </dgm:pt>
    <dgm:pt modelId="{74FA93D1-0BBD-491B-9493-C1EF727B6C5F}" type="pres">
      <dgm:prSet presAssocID="{56ED3F5D-5DFA-4D72-9E2F-FC68A4906851}" presName="Name0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05F47BD5-C80B-4320-8F6A-BFD0E07EBC31}" type="pres">
      <dgm:prSet presAssocID="{BEAF2423-1322-4942-B2EE-8871B9FFD2B6}" presName="centerShape" presStyleLbl="node0" presStyleIdx="0" presStyleCnt="1"/>
      <dgm:spPr/>
    </dgm:pt>
    <dgm:pt modelId="{C764458C-3728-481C-ACA2-48BE7564C6C5}" type="pres">
      <dgm:prSet presAssocID="{7268CD33-FB49-4EC1-AF8D-C6C08556141C}" presName="node" presStyleLbl="node1" presStyleIdx="0" presStyleCnt="3">
        <dgm:presLayoutVars>
          <dgm:bulletEnabled val="1"/>
        </dgm:presLayoutVars>
      </dgm:prSet>
      <dgm:spPr/>
    </dgm:pt>
    <dgm:pt modelId="{1A3B6CA9-124A-4F79-AD93-C9DD26C03504}" type="pres">
      <dgm:prSet presAssocID="{7268CD33-FB49-4EC1-AF8D-C6C08556141C}" presName="dummy" presStyleCnt="0"/>
      <dgm:spPr/>
    </dgm:pt>
    <dgm:pt modelId="{6E5DA4A5-BF8A-4A9D-80CD-932ED2AA71DC}" type="pres">
      <dgm:prSet presAssocID="{1FAEF325-73CB-415A-8399-8DA7D473D081}" presName="sibTrans" presStyleLbl="sibTrans2D1" presStyleIdx="0" presStyleCnt="3"/>
      <dgm:spPr/>
    </dgm:pt>
    <dgm:pt modelId="{B57E8C3B-C00D-4D33-9FF1-A875F7960BE8}" type="pres">
      <dgm:prSet presAssocID="{62988EB2-51B1-41EA-953D-D98386C641EA}" presName="node" presStyleLbl="node1" presStyleIdx="1" presStyleCnt="3">
        <dgm:presLayoutVars>
          <dgm:bulletEnabled val="1"/>
        </dgm:presLayoutVars>
      </dgm:prSet>
      <dgm:spPr/>
    </dgm:pt>
    <dgm:pt modelId="{384E05A6-1043-46B6-B5A9-741865C4A189}" type="pres">
      <dgm:prSet presAssocID="{62988EB2-51B1-41EA-953D-D98386C641EA}" presName="dummy" presStyleCnt="0"/>
      <dgm:spPr/>
    </dgm:pt>
    <dgm:pt modelId="{EF17D536-532E-4472-A58C-4BC535E7CB43}" type="pres">
      <dgm:prSet presAssocID="{E075FBB7-6528-451B-AAAD-BBED46B09F35}" presName="sibTrans" presStyleLbl="sibTrans2D1" presStyleIdx="1" presStyleCnt="3"/>
      <dgm:spPr/>
    </dgm:pt>
    <dgm:pt modelId="{89E4295C-2F63-44FE-9C7A-5E5DDDE00F3B}" type="pres">
      <dgm:prSet presAssocID="{C3E61373-A2B5-4226-B5C9-7252A5B4B472}" presName="node" presStyleLbl="node1" presStyleIdx="2" presStyleCnt="3">
        <dgm:presLayoutVars>
          <dgm:bulletEnabled val="1"/>
        </dgm:presLayoutVars>
      </dgm:prSet>
      <dgm:spPr/>
    </dgm:pt>
    <dgm:pt modelId="{351AF9EF-CFDE-41A1-887B-F00D19FDFAF8}" type="pres">
      <dgm:prSet presAssocID="{C3E61373-A2B5-4226-B5C9-7252A5B4B472}" presName="dummy" presStyleCnt="0"/>
      <dgm:spPr/>
    </dgm:pt>
    <dgm:pt modelId="{64BCD569-0535-4E4B-8E59-FFCDE80B48D6}" type="pres">
      <dgm:prSet presAssocID="{0F3E2E73-1E51-47AA-9AEA-842AA83B9229}" presName="sibTrans" presStyleLbl="sibTrans2D1" presStyleIdx="2" presStyleCnt="3"/>
      <dgm:spPr/>
    </dgm:pt>
  </dgm:ptLst>
  <dgm:cxnLst>
    <dgm:cxn modelId="{A83F5802-3F87-4B08-937B-422BFB399DBF}" srcId="{BEAF2423-1322-4942-B2EE-8871B9FFD2B6}" destId="{62988EB2-51B1-41EA-953D-D98386C641EA}" srcOrd="1" destOrd="0" parTransId="{CF573065-54B1-442F-B162-0A8971577016}" sibTransId="{E075FBB7-6528-451B-AAAD-BBED46B09F35}"/>
    <dgm:cxn modelId="{70FAC50A-2250-44A2-A3BF-1E0274E6EF3C}" type="presOf" srcId="{1FAEF325-73CB-415A-8399-8DA7D473D081}" destId="{6E5DA4A5-BF8A-4A9D-80CD-932ED2AA71DC}" srcOrd="0" destOrd="0" presId="urn:microsoft.com/office/officeart/2005/8/layout/radial6"/>
    <dgm:cxn modelId="{4CD28E15-F8E9-4139-B796-25609491357D}" type="presOf" srcId="{BEAF2423-1322-4942-B2EE-8871B9FFD2B6}" destId="{05F47BD5-C80B-4320-8F6A-BFD0E07EBC31}" srcOrd="0" destOrd="0" presId="urn:microsoft.com/office/officeart/2005/8/layout/radial6"/>
    <dgm:cxn modelId="{1CF5E02E-E31F-469A-8A47-B944E4DCE674}" type="presOf" srcId="{56ED3F5D-5DFA-4D72-9E2F-FC68A4906851}" destId="{74FA93D1-0BBD-491B-9493-C1EF727B6C5F}" srcOrd="0" destOrd="0" presId="urn:microsoft.com/office/officeart/2005/8/layout/radial6"/>
    <dgm:cxn modelId="{60DCF93C-0898-4545-81BB-1B4C3C41CBAF}" type="presOf" srcId="{7268CD33-FB49-4EC1-AF8D-C6C08556141C}" destId="{C764458C-3728-481C-ACA2-48BE7564C6C5}" srcOrd="0" destOrd="0" presId="urn:microsoft.com/office/officeart/2005/8/layout/radial6"/>
    <dgm:cxn modelId="{56416E41-DB1A-4A7E-A707-405AB305C82A}" type="presOf" srcId="{62988EB2-51B1-41EA-953D-D98386C641EA}" destId="{B57E8C3B-C00D-4D33-9FF1-A875F7960BE8}" srcOrd="0" destOrd="0" presId="urn:microsoft.com/office/officeart/2005/8/layout/radial6"/>
    <dgm:cxn modelId="{7FFB7055-6C26-4B68-99CD-AD679F8E371F}" srcId="{BEAF2423-1322-4942-B2EE-8871B9FFD2B6}" destId="{C3E61373-A2B5-4226-B5C9-7252A5B4B472}" srcOrd="2" destOrd="0" parTransId="{5E8E332E-E76B-4550-A46E-627ABADB86F3}" sibTransId="{0F3E2E73-1E51-47AA-9AEA-842AA83B9229}"/>
    <dgm:cxn modelId="{B9464F81-1989-4AF5-89B3-6D3F3F6B3543}" type="presOf" srcId="{E075FBB7-6528-451B-AAAD-BBED46B09F35}" destId="{EF17D536-532E-4472-A58C-4BC535E7CB43}" srcOrd="0" destOrd="0" presId="urn:microsoft.com/office/officeart/2005/8/layout/radial6"/>
    <dgm:cxn modelId="{5E6331B3-8671-4A80-A177-0DE067B2EAAB}" type="presOf" srcId="{C3E61373-A2B5-4226-B5C9-7252A5B4B472}" destId="{89E4295C-2F63-44FE-9C7A-5E5DDDE00F3B}" srcOrd="0" destOrd="0" presId="urn:microsoft.com/office/officeart/2005/8/layout/radial6"/>
    <dgm:cxn modelId="{D9C77DBF-903A-4740-A678-6F7183CDB04B}" srcId="{BEAF2423-1322-4942-B2EE-8871B9FFD2B6}" destId="{7268CD33-FB49-4EC1-AF8D-C6C08556141C}" srcOrd="0" destOrd="0" parTransId="{D636E15E-BAF7-47F5-B5B2-5FD8BE563B6F}" sibTransId="{1FAEF325-73CB-415A-8399-8DA7D473D081}"/>
    <dgm:cxn modelId="{897766C8-16F7-4CF5-AC8A-ED4B3D918566}" type="presOf" srcId="{0F3E2E73-1E51-47AA-9AEA-842AA83B9229}" destId="{64BCD569-0535-4E4B-8E59-FFCDE80B48D6}" srcOrd="0" destOrd="0" presId="urn:microsoft.com/office/officeart/2005/8/layout/radial6"/>
    <dgm:cxn modelId="{2F7776F4-23EE-40BF-A2D7-932C59978D6C}" srcId="{56ED3F5D-5DFA-4D72-9E2F-FC68A4906851}" destId="{BEAF2423-1322-4942-B2EE-8871B9FFD2B6}" srcOrd="0" destOrd="0" parTransId="{42EE0F75-9439-4A3B-8B60-387540D703E5}" sibTransId="{AF7B9A97-5414-4034-A10A-A246525B5630}"/>
    <dgm:cxn modelId="{691336C5-9743-4345-945F-B87603A44878}" type="presParOf" srcId="{74FA93D1-0BBD-491B-9493-C1EF727B6C5F}" destId="{05F47BD5-C80B-4320-8F6A-BFD0E07EBC31}" srcOrd="0" destOrd="0" presId="urn:microsoft.com/office/officeart/2005/8/layout/radial6"/>
    <dgm:cxn modelId="{19091280-4925-4C8D-9FF2-7A18EF6C61E0}" type="presParOf" srcId="{74FA93D1-0BBD-491B-9493-C1EF727B6C5F}" destId="{C764458C-3728-481C-ACA2-48BE7564C6C5}" srcOrd="1" destOrd="0" presId="urn:microsoft.com/office/officeart/2005/8/layout/radial6"/>
    <dgm:cxn modelId="{EEA96AF9-C720-462D-B894-CF3333ABA7D8}" type="presParOf" srcId="{74FA93D1-0BBD-491B-9493-C1EF727B6C5F}" destId="{1A3B6CA9-124A-4F79-AD93-C9DD26C03504}" srcOrd="2" destOrd="0" presId="urn:microsoft.com/office/officeart/2005/8/layout/radial6"/>
    <dgm:cxn modelId="{88C97ADD-96E5-4A63-8D92-BEDAC1359ECD}" type="presParOf" srcId="{74FA93D1-0BBD-491B-9493-C1EF727B6C5F}" destId="{6E5DA4A5-BF8A-4A9D-80CD-932ED2AA71DC}" srcOrd="3" destOrd="0" presId="urn:microsoft.com/office/officeart/2005/8/layout/radial6"/>
    <dgm:cxn modelId="{BF5B1112-4EB0-4D34-9EDA-C2B1FB2F8DA2}" type="presParOf" srcId="{74FA93D1-0BBD-491B-9493-C1EF727B6C5F}" destId="{B57E8C3B-C00D-4D33-9FF1-A875F7960BE8}" srcOrd="4" destOrd="0" presId="urn:microsoft.com/office/officeart/2005/8/layout/radial6"/>
    <dgm:cxn modelId="{ECEC8F60-A623-467C-A9CE-9DF2A459C740}" type="presParOf" srcId="{74FA93D1-0BBD-491B-9493-C1EF727B6C5F}" destId="{384E05A6-1043-46B6-B5A9-741865C4A189}" srcOrd="5" destOrd="0" presId="urn:microsoft.com/office/officeart/2005/8/layout/radial6"/>
    <dgm:cxn modelId="{8F28B296-C409-408E-96B3-87B3D6270AFC}" type="presParOf" srcId="{74FA93D1-0BBD-491B-9493-C1EF727B6C5F}" destId="{EF17D536-532E-4472-A58C-4BC535E7CB43}" srcOrd="6" destOrd="0" presId="urn:microsoft.com/office/officeart/2005/8/layout/radial6"/>
    <dgm:cxn modelId="{57B0561C-E50D-4F57-AEE5-AB0DF1416F93}" type="presParOf" srcId="{74FA93D1-0BBD-491B-9493-C1EF727B6C5F}" destId="{89E4295C-2F63-44FE-9C7A-5E5DDDE00F3B}" srcOrd="7" destOrd="0" presId="urn:microsoft.com/office/officeart/2005/8/layout/radial6"/>
    <dgm:cxn modelId="{6160A2A9-2C96-49D2-9216-2288EA63E355}" type="presParOf" srcId="{74FA93D1-0BBD-491B-9493-C1EF727B6C5F}" destId="{351AF9EF-CFDE-41A1-887B-F00D19FDFAF8}" srcOrd="8" destOrd="0" presId="urn:microsoft.com/office/officeart/2005/8/layout/radial6"/>
    <dgm:cxn modelId="{1825980A-58EF-4EAE-8C3E-E676F790D406}" type="presParOf" srcId="{74FA93D1-0BBD-491B-9493-C1EF727B6C5F}" destId="{64BCD569-0535-4E4B-8E59-FFCDE80B48D6}" srcOrd="9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DE00F48C-CC48-45A4-A8CA-B3C26A2ED9BA}" type="doc">
      <dgm:prSet loTypeId="urn:microsoft.com/office/officeart/2005/8/layout/hList1" loCatId="list" qsTypeId="urn:microsoft.com/office/officeart/2005/8/quickstyle/3d1" qsCatId="3D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FDEB333C-9F7E-4713-8398-93666462EB73}">
      <dgm:prSet phldrT="[Text]" custT="1"/>
      <dgm:spPr/>
      <dgm:t>
        <a:bodyPr/>
        <a:lstStyle/>
        <a:p>
          <a:r>
            <a:rPr lang="en-CA" sz="1600" b="1" dirty="0"/>
            <a:t>Carbon Monoxide</a:t>
          </a:r>
        </a:p>
        <a:p>
          <a:r>
            <a:rPr lang="en-CA" sz="1600" b="1" dirty="0"/>
            <a:t>CO</a:t>
          </a:r>
        </a:p>
      </dgm:t>
    </dgm:pt>
    <dgm:pt modelId="{B11F8002-E13E-4F26-90F6-8323A77D6D76}" type="parTrans" cxnId="{868CEB64-4DB6-4E1F-AE71-BC39151FA816}">
      <dgm:prSet/>
      <dgm:spPr/>
      <dgm:t>
        <a:bodyPr/>
        <a:lstStyle/>
        <a:p>
          <a:endParaRPr lang="en-CA" sz="1600"/>
        </a:p>
      </dgm:t>
    </dgm:pt>
    <dgm:pt modelId="{70C4B1F9-F1D7-4050-8E11-D66B8124BF0C}" type="sibTrans" cxnId="{868CEB64-4DB6-4E1F-AE71-BC39151FA816}">
      <dgm:prSet/>
      <dgm:spPr/>
      <dgm:t>
        <a:bodyPr/>
        <a:lstStyle/>
        <a:p>
          <a:endParaRPr lang="en-CA" sz="1600"/>
        </a:p>
      </dgm:t>
    </dgm:pt>
    <dgm:pt modelId="{927B36FB-7DF8-43B9-A96A-5805FF3E1C7B}">
      <dgm:prSet phldrT="[Text]" custT="1"/>
      <dgm:spPr/>
      <dgm:t>
        <a:bodyPr/>
        <a:lstStyle/>
        <a:p>
          <a:r>
            <a:rPr lang="en-CA" sz="1600" b="1" dirty="0"/>
            <a:t>Particulate matter PM2.5 &amp;PM10</a:t>
          </a:r>
        </a:p>
      </dgm:t>
    </dgm:pt>
    <dgm:pt modelId="{0557B1AD-18D4-42D0-AE15-75D42ED71BB2}" type="parTrans" cxnId="{3A911904-EC1C-4540-9AA8-900E55F001CE}">
      <dgm:prSet/>
      <dgm:spPr/>
      <dgm:t>
        <a:bodyPr/>
        <a:lstStyle/>
        <a:p>
          <a:endParaRPr lang="en-CA" sz="1600"/>
        </a:p>
      </dgm:t>
    </dgm:pt>
    <dgm:pt modelId="{704A22DB-D9BC-4AC8-9C8D-80D2E6B64C5C}" type="sibTrans" cxnId="{3A911904-EC1C-4540-9AA8-900E55F001CE}">
      <dgm:prSet/>
      <dgm:spPr/>
      <dgm:t>
        <a:bodyPr/>
        <a:lstStyle/>
        <a:p>
          <a:endParaRPr lang="en-CA" sz="1600"/>
        </a:p>
      </dgm:t>
    </dgm:pt>
    <dgm:pt modelId="{335C9302-C0F9-476F-879B-9D34CD62D40A}">
      <dgm:prSet custT="1"/>
      <dgm:spPr/>
      <dgm:t>
        <a:bodyPr/>
        <a:lstStyle/>
        <a:p>
          <a:r>
            <a:rPr lang="en-CA" sz="1600" b="1" dirty="0"/>
            <a:t>Other Pollutants</a:t>
          </a:r>
        </a:p>
        <a:p>
          <a:r>
            <a:rPr lang="en-CA" sz="1600" b="1" dirty="0">
              <a:solidFill>
                <a:schemeClr val="bg1"/>
              </a:solidFill>
            </a:rPr>
            <a:t>Sulphur Dioxide SO2</a:t>
          </a:r>
        </a:p>
        <a:p>
          <a:r>
            <a:rPr lang="en-CA" sz="1600" b="1" dirty="0">
              <a:solidFill>
                <a:schemeClr val="bg1"/>
              </a:solidFill>
              <a:hlinkClick xmlns:r="http://schemas.openxmlformats.org/officeDocument/2006/relationships" r:id="rId1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Nitrogen dioxide NO2</a:t>
          </a:r>
          <a:endParaRPr lang="en-CA" sz="1600" b="1" dirty="0">
            <a:solidFill>
              <a:schemeClr val="bg1"/>
            </a:solidFill>
          </a:endParaRPr>
        </a:p>
      </dgm:t>
    </dgm:pt>
    <dgm:pt modelId="{29358EDF-C0E1-446A-9CB4-AED2532F4B4C}" type="sibTrans" cxnId="{ABB84A8C-FB5E-478D-97ED-BC4BCCB7C2EC}">
      <dgm:prSet/>
      <dgm:spPr/>
      <dgm:t>
        <a:bodyPr/>
        <a:lstStyle/>
        <a:p>
          <a:endParaRPr lang="en-CA" sz="1600"/>
        </a:p>
      </dgm:t>
    </dgm:pt>
    <dgm:pt modelId="{55610D07-C915-4DEE-9F74-5C600ED73616}" type="parTrans" cxnId="{ABB84A8C-FB5E-478D-97ED-BC4BCCB7C2EC}">
      <dgm:prSet/>
      <dgm:spPr/>
      <dgm:t>
        <a:bodyPr/>
        <a:lstStyle/>
        <a:p>
          <a:endParaRPr lang="en-CA" sz="1600"/>
        </a:p>
      </dgm:t>
    </dgm:pt>
    <dgm:pt modelId="{757AA618-CC10-4064-B50B-E6CB18BF7115}">
      <dgm:prSet custT="1"/>
      <dgm:spPr/>
      <dgm:t>
        <a:bodyPr/>
        <a:lstStyle/>
        <a:p>
          <a:r>
            <a:rPr lang="en-CA" sz="1600" dirty="0"/>
            <a:t>Invisible gas that is a fast-acting poison</a:t>
          </a:r>
        </a:p>
      </dgm:t>
    </dgm:pt>
    <dgm:pt modelId="{A03A1282-7142-42E2-9B6A-7A0F13F0A109}" type="parTrans" cxnId="{477D1828-1BA7-4D60-B45D-E91CD6D131E6}">
      <dgm:prSet/>
      <dgm:spPr/>
      <dgm:t>
        <a:bodyPr/>
        <a:lstStyle/>
        <a:p>
          <a:endParaRPr lang="en-CA" sz="1600"/>
        </a:p>
      </dgm:t>
    </dgm:pt>
    <dgm:pt modelId="{DE2D4A21-36F2-42FA-8C85-784387EE1DA9}" type="sibTrans" cxnId="{477D1828-1BA7-4D60-B45D-E91CD6D131E6}">
      <dgm:prSet/>
      <dgm:spPr/>
      <dgm:t>
        <a:bodyPr/>
        <a:lstStyle/>
        <a:p>
          <a:endParaRPr lang="en-CA" sz="1600"/>
        </a:p>
      </dgm:t>
    </dgm:pt>
    <dgm:pt modelId="{D530CB28-EE82-45FB-AAB7-7E9E2BDF5458}">
      <dgm:prSet custT="1"/>
      <dgm:spPr/>
      <dgm:t>
        <a:bodyPr/>
        <a:lstStyle/>
        <a:p>
          <a:r>
            <a:rPr lang="en-CA" sz="1600" dirty="0"/>
            <a:t>Higher concentrations can cause impaired vision and coordination, headaches, dizziness, confusion, nausea </a:t>
          </a:r>
        </a:p>
      </dgm:t>
    </dgm:pt>
    <dgm:pt modelId="{416195F4-E081-4C76-8706-1C2E01FDFAF7}" type="parTrans" cxnId="{9E1D11E5-4ED6-4009-A997-163C7EFC40EF}">
      <dgm:prSet/>
      <dgm:spPr/>
      <dgm:t>
        <a:bodyPr/>
        <a:lstStyle/>
        <a:p>
          <a:endParaRPr lang="en-CA" sz="1600"/>
        </a:p>
      </dgm:t>
    </dgm:pt>
    <dgm:pt modelId="{5EBCC51F-CC03-4DF3-A1B3-31CA9B098DFF}" type="sibTrans" cxnId="{9E1D11E5-4ED6-4009-A997-163C7EFC40EF}">
      <dgm:prSet/>
      <dgm:spPr/>
      <dgm:t>
        <a:bodyPr/>
        <a:lstStyle/>
        <a:p>
          <a:endParaRPr lang="en-CA" sz="1600"/>
        </a:p>
      </dgm:t>
    </dgm:pt>
    <dgm:pt modelId="{771183A1-5209-4D33-9469-0D65E29517A4}">
      <dgm:prSet custT="1"/>
      <dgm:spPr/>
      <dgm:t>
        <a:bodyPr/>
        <a:lstStyle/>
        <a:p>
          <a:r>
            <a:rPr lang="en-CA" sz="1600" dirty="0"/>
            <a:t>Heart and lung disease</a:t>
          </a:r>
        </a:p>
      </dgm:t>
    </dgm:pt>
    <dgm:pt modelId="{9FF59C04-FF52-43EF-A9B3-6A66D09E4FB7}" type="parTrans" cxnId="{02C81E46-58CD-46A9-8DA7-84CC0B9FA6D8}">
      <dgm:prSet/>
      <dgm:spPr/>
      <dgm:t>
        <a:bodyPr/>
        <a:lstStyle/>
        <a:p>
          <a:endParaRPr lang="en-CA" sz="1600"/>
        </a:p>
      </dgm:t>
    </dgm:pt>
    <dgm:pt modelId="{1DBE3028-BA8C-4674-8BE0-15E3D0260B30}" type="sibTrans" cxnId="{02C81E46-58CD-46A9-8DA7-84CC0B9FA6D8}">
      <dgm:prSet/>
      <dgm:spPr/>
      <dgm:t>
        <a:bodyPr/>
        <a:lstStyle/>
        <a:p>
          <a:endParaRPr lang="en-CA" sz="1600"/>
        </a:p>
      </dgm:t>
    </dgm:pt>
    <dgm:pt modelId="{9EB0B448-9EB2-4746-97DD-2042CCDFC842}">
      <dgm:prSet phldrT="[Text]" custT="1"/>
      <dgm:spPr/>
      <dgm:t>
        <a:bodyPr/>
        <a:lstStyle/>
        <a:p>
          <a:r>
            <a:rPr lang="en-CA" sz="1600" b="1"/>
            <a:t>Ground level Ozone </a:t>
          </a:r>
          <a:r>
            <a:rPr lang="en-CA" sz="1600" b="1">
              <a:effectLst/>
            </a:rPr>
            <a:t>O3</a:t>
          </a:r>
        </a:p>
        <a:p>
          <a:endParaRPr lang="en-CA" sz="1600" dirty="0"/>
        </a:p>
      </dgm:t>
    </dgm:pt>
    <dgm:pt modelId="{6EA45274-EC3E-48D4-A0F4-FB7E0894B92E}" type="parTrans" cxnId="{26ECE54B-9D8F-4CEB-AB4A-7185E7E41CAD}">
      <dgm:prSet/>
      <dgm:spPr/>
      <dgm:t>
        <a:bodyPr/>
        <a:lstStyle/>
        <a:p>
          <a:endParaRPr lang="en-US" sz="1600"/>
        </a:p>
      </dgm:t>
    </dgm:pt>
    <dgm:pt modelId="{DB9DFD18-3885-46E6-BF30-10C6132B5846}" type="sibTrans" cxnId="{26ECE54B-9D8F-4CEB-AB4A-7185E7E41CAD}">
      <dgm:prSet/>
      <dgm:spPr/>
      <dgm:t>
        <a:bodyPr/>
        <a:lstStyle/>
        <a:p>
          <a:endParaRPr lang="en-US" sz="1600"/>
        </a:p>
      </dgm:t>
    </dgm:pt>
    <dgm:pt modelId="{2A0F6462-5570-47D0-87A9-FCF9CED27653}">
      <dgm:prSet custT="1"/>
      <dgm:spPr/>
      <dgm:t>
        <a:bodyPr/>
        <a:lstStyle/>
        <a:p>
          <a:r>
            <a:rPr kumimoji="0" lang="en-US" sz="1600" b="0" i="0" u="none" strike="noStrike" cap="none" spc="0" normalizeH="0" baseline="0" noProof="0" dirty="0">
              <a:ln/>
              <a:effectLst/>
              <a:uLnTx/>
              <a:uFillTx/>
              <a:latin typeface="+mn-lt"/>
              <a:ea typeface="+mn-ea"/>
              <a:cs typeface="+mn-cs"/>
            </a:rPr>
            <a:t>Are tiny particles of dust and soot  that c</a:t>
          </a:r>
          <a:r>
            <a:rPr lang="en-CA" sz="1600" dirty="0"/>
            <a:t>an penetrate deep into our lungs</a:t>
          </a:r>
        </a:p>
      </dgm:t>
    </dgm:pt>
    <dgm:pt modelId="{58D7CBE8-D099-40FD-8384-73EAD1894CAC}" type="parTrans" cxnId="{DD108D83-C9D8-46D6-B679-EA6C409DA5C2}">
      <dgm:prSet/>
      <dgm:spPr/>
      <dgm:t>
        <a:bodyPr/>
        <a:lstStyle/>
        <a:p>
          <a:endParaRPr lang="en-US" sz="1600"/>
        </a:p>
      </dgm:t>
    </dgm:pt>
    <dgm:pt modelId="{AE200872-A94C-4CA0-95F6-26E3CC2781AD}" type="sibTrans" cxnId="{DD108D83-C9D8-46D6-B679-EA6C409DA5C2}">
      <dgm:prSet/>
      <dgm:spPr/>
      <dgm:t>
        <a:bodyPr/>
        <a:lstStyle/>
        <a:p>
          <a:endParaRPr lang="en-US" sz="1600"/>
        </a:p>
      </dgm:t>
    </dgm:pt>
    <dgm:pt modelId="{6A8864C6-89C1-4AF1-957E-9CA3D1C1EDA4}">
      <dgm:prSet custT="1"/>
      <dgm:spPr/>
      <dgm:t>
        <a:bodyPr/>
        <a:lstStyle/>
        <a:p>
          <a:r>
            <a:rPr lang="en-CA" sz="1600"/>
            <a:t>Coughing and wheezing</a:t>
          </a:r>
          <a:endParaRPr lang="en-CA" sz="1600" dirty="0"/>
        </a:p>
      </dgm:t>
    </dgm:pt>
    <dgm:pt modelId="{37C55E44-611C-4031-A9C9-3B488703CFA1}" type="parTrans" cxnId="{2904DE6F-EF82-4C36-BA89-73440F67AD92}">
      <dgm:prSet/>
      <dgm:spPr/>
      <dgm:t>
        <a:bodyPr/>
        <a:lstStyle/>
        <a:p>
          <a:endParaRPr lang="en-US" sz="1600"/>
        </a:p>
      </dgm:t>
    </dgm:pt>
    <dgm:pt modelId="{DE3EE31F-2E24-42ED-8FAE-11A6582D8FBF}" type="sibTrans" cxnId="{2904DE6F-EF82-4C36-BA89-73440F67AD92}">
      <dgm:prSet/>
      <dgm:spPr/>
      <dgm:t>
        <a:bodyPr/>
        <a:lstStyle/>
        <a:p>
          <a:endParaRPr lang="en-US" sz="1600"/>
        </a:p>
      </dgm:t>
    </dgm:pt>
    <dgm:pt modelId="{63E941B0-A924-43AA-8FED-407567A5013F}">
      <dgm:prSet custT="1"/>
      <dgm:spPr/>
      <dgm:t>
        <a:bodyPr/>
        <a:lstStyle/>
        <a:p>
          <a:endParaRPr lang="en-CA" sz="1600" dirty="0"/>
        </a:p>
      </dgm:t>
    </dgm:pt>
    <dgm:pt modelId="{4238E9D3-E533-4BED-85A6-DB646183F39B}" type="parTrans" cxnId="{5DC42DA7-5F37-4969-88F1-B2B103E5F0D2}">
      <dgm:prSet/>
      <dgm:spPr/>
      <dgm:t>
        <a:bodyPr/>
        <a:lstStyle/>
        <a:p>
          <a:endParaRPr lang="en-US" sz="1600"/>
        </a:p>
      </dgm:t>
    </dgm:pt>
    <dgm:pt modelId="{1B235162-F44B-4290-B442-E4CFE3176615}" type="sibTrans" cxnId="{5DC42DA7-5F37-4969-88F1-B2B103E5F0D2}">
      <dgm:prSet/>
      <dgm:spPr/>
      <dgm:t>
        <a:bodyPr/>
        <a:lstStyle/>
        <a:p>
          <a:endParaRPr lang="en-US" sz="1600"/>
        </a:p>
      </dgm:t>
    </dgm:pt>
    <dgm:pt modelId="{5AF57D94-D7D5-40FC-9C36-A418353BAA13}">
      <dgm:prSet custT="1"/>
      <dgm:spPr/>
      <dgm:t>
        <a:bodyPr/>
        <a:lstStyle/>
        <a:p>
          <a:r>
            <a:rPr lang="en-CA" sz="1600" dirty="0"/>
            <a:t>Cancer, lowered immunity, disorders of the nervous system, and interference with child development</a:t>
          </a:r>
        </a:p>
      </dgm:t>
    </dgm:pt>
    <dgm:pt modelId="{24C32728-1636-4CC9-8268-0F55C1A2B1FF}" type="parTrans" cxnId="{ED2351DE-07EC-43D2-9E06-A82F3C9D2D40}">
      <dgm:prSet/>
      <dgm:spPr/>
      <dgm:t>
        <a:bodyPr/>
        <a:lstStyle/>
        <a:p>
          <a:endParaRPr lang="en-US" sz="1600"/>
        </a:p>
      </dgm:t>
    </dgm:pt>
    <dgm:pt modelId="{AD1249AD-ED0F-424B-B80A-BA275F2767A2}" type="sibTrans" cxnId="{ED2351DE-07EC-43D2-9E06-A82F3C9D2D40}">
      <dgm:prSet/>
      <dgm:spPr/>
      <dgm:t>
        <a:bodyPr/>
        <a:lstStyle/>
        <a:p>
          <a:endParaRPr lang="en-US" sz="1600"/>
        </a:p>
      </dgm:t>
    </dgm:pt>
    <dgm:pt modelId="{A866A37E-69AF-491A-9FE0-1603125AFF22}">
      <dgm:prSet custT="1"/>
      <dgm:spPr/>
      <dgm:t>
        <a:bodyPr/>
        <a:lstStyle/>
        <a:p>
          <a:endParaRPr lang="en-CA" sz="1600" dirty="0">
            <a:solidFill>
              <a:schemeClr val="bg1"/>
            </a:solidFill>
          </a:endParaRPr>
        </a:p>
      </dgm:t>
    </dgm:pt>
    <dgm:pt modelId="{7CA43D66-F226-4EC6-8281-6718848EC3C4}" type="parTrans" cxnId="{4EEEB4C2-91CB-4D32-808A-A47140F276A9}">
      <dgm:prSet/>
      <dgm:spPr/>
      <dgm:t>
        <a:bodyPr/>
        <a:lstStyle/>
        <a:p>
          <a:endParaRPr lang="en-US" sz="1600"/>
        </a:p>
      </dgm:t>
    </dgm:pt>
    <dgm:pt modelId="{A956FEA8-D1F3-4E6E-A7BB-D6E2712B62F2}" type="sibTrans" cxnId="{4EEEB4C2-91CB-4D32-808A-A47140F276A9}">
      <dgm:prSet/>
      <dgm:spPr/>
      <dgm:t>
        <a:bodyPr/>
        <a:lstStyle/>
        <a:p>
          <a:endParaRPr lang="en-US" sz="1600"/>
        </a:p>
      </dgm:t>
    </dgm:pt>
    <dgm:pt modelId="{0E9264A1-04AC-4A87-B81F-9BB29F170266}">
      <dgm:prSet custT="1"/>
      <dgm:spPr/>
      <dgm:t>
        <a:bodyPr/>
        <a:lstStyle/>
        <a:p>
          <a:r>
            <a:rPr lang="en-CA" sz="1600" dirty="0"/>
            <a:t>Worsen asthma</a:t>
          </a:r>
        </a:p>
      </dgm:t>
    </dgm:pt>
    <dgm:pt modelId="{87DC9D0C-A1DA-472B-B6C0-5D0438A58EFB}" type="parTrans" cxnId="{EAF4783A-BF28-44A8-A795-D3E7699A66C4}">
      <dgm:prSet/>
      <dgm:spPr/>
      <dgm:t>
        <a:bodyPr/>
        <a:lstStyle/>
        <a:p>
          <a:endParaRPr lang="en-US" sz="1600"/>
        </a:p>
      </dgm:t>
    </dgm:pt>
    <dgm:pt modelId="{93F5E14E-E8D7-492C-A2C8-997C0900A8A1}" type="sibTrans" cxnId="{EAF4783A-BF28-44A8-A795-D3E7699A66C4}">
      <dgm:prSet/>
      <dgm:spPr/>
      <dgm:t>
        <a:bodyPr/>
        <a:lstStyle/>
        <a:p>
          <a:endParaRPr lang="en-US" sz="1600"/>
        </a:p>
      </dgm:t>
    </dgm:pt>
    <dgm:pt modelId="{6147132C-C7DF-459B-8302-98CD35EEE8F4}">
      <dgm:prSet phldrT="[Text]" custT="1"/>
      <dgm:spPr/>
      <dgm:t>
        <a:bodyPr/>
        <a:lstStyle/>
        <a:p>
          <a:r>
            <a:rPr lang="en-US" sz="1600" dirty="0"/>
            <a:t>Is a </a:t>
          </a:r>
          <a:r>
            <a:rPr lang="en-US" sz="1600" dirty="0" err="1"/>
            <a:t>colourless</a:t>
          </a:r>
          <a:r>
            <a:rPr lang="en-US" sz="1600" dirty="0"/>
            <a:t>, </a:t>
          </a:r>
          <a:r>
            <a:rPr lang="en-US" sz="1600" dirty="0" err="1"/>
            <a:t>odourless</a:t>
          </a:r>
          <a:r>
            <a:rPr lang="en-US" sz="1600" dirty="0"/>
            <a:t> gas made of three oxygen atoms</a:t>
          </a:r>
          <a:endParaRPr lang="en-CA" sz="1600" dirty="0"/>
        </a:p>
      </dgm:t>
    </dgm:pt>
    <dgm:pt modelId="{0AB7717F-22EB-46C1-BF71-FFC54E8ED09A}" type="parTrans" cxnId="{E9473642-DE19-4B6E-80D0-82298936FF9E}">
      <dgm:prSet/>
      <dgm:spPr/>
      <dgm:t>
        <a:bodyPr/>
        <a:lstStyle/>
        <a:p>
          <a:endParaRPr lang="en-US" sz="1600"/>
        </a:p>
      </dgm:t>
    </dgm:pt>
    <dgm:pt modelId="{7361409A-75AC-4D5F-8C77-2F0092715A24}" type="sibTrans" cxnId="{E9473642-DE19-4B6E-80D0-82298936FF9E}">
      <dgm:prSet/>
      <dgm:spPr/>
      <dgm:t>
        <a:bodyPr/>
        <a:lstStyle/>
        <a:p>
          <a:endParaRPr lang="en-US" sz="1600"/>
        </a:p>
      </dgm:t>
    </dgm:pt>
    <dgm:pt modelId="{56EA888C-11AB-4B51-861F-8C8D63B5AFB6}">
      <dgm:prSet phldrT="[Text]" custT="1"/>
      <dgm:spPr/>
      <dgm:t>
        <a:bodyPr/>
        <a:lstStyle/>
        <a:p>
          <a:r>
            <a:rPr lang="en-CA" sz="1600" dirty="0"/>
            <a:t>Irritate the eyes, nose and throat  and the lung airways</a:t>
          </a:r>
        </a:p>
      </dgm:t>
    </dgm:pt>
    <dgm:pt modelId="{1797F6DE-CE73-46B3-A3FB-059B68846779}" type="parTrans" cxnId="{4757AF65-A301-41B2-BB4D-8061301A09FB}">
      <dgm:prSet/>
      <dgm:spPr/>
      <dgm:t>
        <a:bodyPr/>
        <a:lstStyle/>
        <a:p>
          <a:endParaRPr lang="en-US" sz="1600"/>
        </a:p>
      </dgm:t>
    </dgm:pt>
    <dgm:pt modelId="{BFABC14C-6DDF-4E3D-A0BA-FD9DD1B55DCB}" type="sibTrans" cxnId="{4757AF65-A301-41B2-BB4D-8061301A09FB}">
      <dgm:prSet/>
      <dgm:spPr/>
      <dgm:t>
        <a:bodyPr/>
        <a:lstStyle/>
        <a:p>
          <a:endParaRPr lang="en-US" sz="1600"/>
        </a:p>
      </dgm:t>
    </dgm:pt>
    <dgm:pt modelId="{A4346385-2074-4F58-9E3C-08F619481BF3}">
      <dgm:prSet custT="1"/>
      <dgm:spPr/>
      <dgm:t>
        <a:bodyPr/>
        <a:lstStyle/>
        <a:p>
          <a:endParaRPr lang="en-CA" sz="1600" dirty="0"/>
        </a:p>
      </dgm:t>
    </dgm:pt>
    <dgm:pt modelId="{C525B26B-7FA1-4B01-BD60-34CA41C8C3E2}" type="parTrans" cxnId="{D6C2979B-A948-4181-853E-AE215E9D972F}">
      <dgm:prSet/>
      <dgm:spPr/>
      <dgm:t>
        <a:bodyPr/>
        <a:lstStyle/>
        <a:p>
          <a:endParaRPr lang="en-US" sz="1600"/>
        </a:p>
      </dgm:t>
    </dgm:pt>
    <dgm:pt modelId="{D45FAD76-91CB-4D7D-A5FC-4788817BA848}" type="sibTrans" cxnId="{D6C2979B-A948-4181-853E-AE215E9D972F}">
      <dgm:prSet/>
      <dgm:spPr/>
      <dgm:t>
        <a:bodyPr/>
        <a:lstStyle/>
        <a:p>
          <a:endParaRPr lang="en-US" sz="1600"/>
        </a:p>
      </dgm:t>
    </dgm:pt>
    <dgm:pt modelId="{1B3D4F92-797B-440B-8C5F-D387085C9497}">
      <dgm:prSet phldrT="[Text]" custT="1"/>
      <dgm:spPr/>
      <dgm:t>
        <a:bodyPr/>
        <a:lstStyle/>
        <a:p>
          <a:endParaRPr lang="en-CA" sz="1600" dirty="0"/>
        </a:p>
      </dgm:t>
    </dgm:pt>
    <dgm:pt modelId="{2ED9D60C-A647-4DEC-85CD-A2803CFFC511}" type="parTrans" cxnId="{49577A84-503B-45E0-9F4F-5CB749BB6935}">
      <dgm:prSet/>
      <dgm:spPr/>
      <dgm:t>
        <a:bodyPr/>
        <a:lstStyle/>
        <a:p>
          <a:endParaRPr lang="en-US" sz="1600"/>
        </a:p>
      </dgm:t>
    </dgm:pt>
    <dgm:pt modelId="{7A8CC9A0-5BCC-4FE2-A031-CD3EEB614E5B}" type="sibTrans" cxnId="{49577A84-503B-45E0-9F4F-5CB749BB6935}">
      <dgm:prSet/>
      <dgm:spPr/>
      <dgm:t>
        <a:bodyPr/>
        <a:lstStyle/>
        <a:p>
          <a:endParaRPr lang="en-US" sz="1600"/>
        </a:p>
      </dgm:t>
    </dgm:pt>
    <dgm:pt modelId="{E7C87284-18FF-4312-B59F-9FC427250654}">
      <dgm:prSet phldrT="[Text]" custT="1"/>
      <dgm:spPr/>
      <dgm:t>
        <a:bodyPr/>
        <a:lstStyle/>
        <a:p>
          <a:endParaRPr lang="en-CA" sz="1600" dirty="0"/>
        </a:p>
      </dgm:t>
    </dgm:pt>
    <dgm:pt modelId="{ED1CA473-81D5-43D2-9243-9143B64D6FCE}" type="parTrans" cxnId="{697FAAEB-64E8-442D-A0F9-B57A0CE8A893}">
      <dgm:prSet/>
      <dgm:spPr/>
      <dgm:t>
        <a:bodyPr/>
        <a:lstStyle/>
        <a:p>
          <a:endParaRPr lang="en-US" sz="1600"/>
        </a:p>
      </dgm:t>
    </dgm:pt>
    <dgm:pt modelId="{41F726F1-7333-45F4-B84C-74CD5AC387B3}" type="sibTrans" cxnId="{697FAAEB-64E8-442D-A0F9-B57A0CE8A893}">
      <dgm:prSet/>
      <dgm:spPr/>
      <dgm:t>
        <a:bodyPr/>
        <a:lstStyle/>
        <a:p>
          <a:endParaRPr lang="en-US" sz="1600"/>
        </a:p>
      </dgm:t>
    </dgm:pt>
    <dgm:pt modelId="{8951166A-14E1-40B6-8D36-3ACE3B7E68A2}">
      <dgm:prSet custT="1"/>
      <dgm:spPr/>
      <dgm:t>
        <a:bodyPr/>
        <a:lstStyle/>
        <a:p>
          <a:endParaRPr lang="en-CA" sz="1600" dirty="0">
            <a:solidFill>
              <a:schemeClr val="bg1"/>
            </a:solidFill>
          </a:endParaRPr>
        </a:p>
      </dgm:t>
    </dgm:pt>
    <dgm:pt modelId="{C2F3AB1D-782D-412E-B76D-0D12DE1DE92D}" type="parTrans" cxnId="{CC5F147E-0270-4760-AC06-A44EF4BF6C27}">
      <dgm:prSet/>
      <dgm:spPr/>
      <dgm:t>
        <a:bodyPr/>
        <a:lstStyle/>
        <a:p>
          <a:endParaRPr lang="en-CA"/>
        </a:p>
      </dgm:t>
    </dgm:pt>
    <dgm:pt modelId="{BD9186CD-225E-4665-8561-DC40CFFDB8FD}" type="sibTrans" cxnId="{CC5F147E-0270-4760-AC06-A44EF4BF6C27}">
      <dgm:prSet/>
      <dgm:spPr/>
      <dgm:t>
        <a:bodyPr/>
        <a:lstStyle/>
        <a:p>
          <a:endParaRPr lang="en-CA"/>
        </a:p>
      </dgm:t>
    </dgm:pt>
    <dgm:pt modelId="{D4EEC7BA-068E-4FA2-B233-2FE96AD3F2C6}">
      <dgm:prSet custT="1"/>
      <dgm:spPr/>
      <dgm:t>
        <a:bodyPr/>
        <a:lstStyle/>
        <a:p>
          <a:r>
            <a:rPr lang="en-US" sz="1600" b="0" i="0" dirty="0"/>
            <a:t>Sulfur dioxide is a colorless gas with a pungent and suffocating odor</a:t>
          </a:r>
          <a:endParaRPr lang="en-CA" sz="1600" dirty="0"/>
        </a:p>
      </dgm:t>
    </dgm:pt>
    <dgm:pt modelId="{C43262F0-2220-41EC-A629-3BCDAFCAD163}" type="parTrans" cxnId="{EE034A43-BF46-464A-8540-9A57B9BFC8EC}">
      <dgm:prSet/>
      <dgm:spPr/>
    </dgm:pt>
    <dgm:pt modelId="{1390DCBC-A1BA-4328-9825-2946B3517E8C}" type="sibTrans" cxnId="{EE034A43-BF46-464A-8540-9A57B9BFC8EC}">
      <dgm:prSet/>
      <dgm:spPr/>
    </dgm:pt>
    <dgm:pt modelId="{31440BFB-B337-4EE3-824B-8C39065DA16C}">
      <dgm:prSet custT="1"/>
      <dgm:spPr/>
      <dgm:t>
        <a:bodyPr/>
        <a:lstStyle/>
        <a:p>
          <a:endParaRPr lang="en-CA" sz="1600" dirty="0"/>
        </a:p>
      </dgm:t>
    </dgm:pt>
    <dgm:pt modelId="{168D23D3-4F2E-4AAD-8F88-3FFE1BC48325}" type="sibTrans" cxnId="{3E4207E7-2F98-4D5A-BB51-720ABA06F368}">
      <dgm:prSet/>
      <dgm:spPr/>
    </dgm:pt>
    <dgm:pt modelId="{04E0F272-00F6-4B7A-A4B3-037B5845D994}" type="parTrans" cxnId="{3E4207E7-2F98-4D5A-BB51-720ABA06F368}">
      <dgm:prSet/>
      <dgm:spPr/>
    </dgm:pt>
    <dgm:pt modelId="{9F27BC0D-47FF-4445-8AE2-40C89301D31D}" type="pres">
      <dgm:prSet presAssocID="{DE00F48C-CC48-45A4-A8CA-B3C26A2ED9BA}" presName="Name0" presStyleCnt="0">
        <dgm:presLayoutVars>
          <dgm:dir/>
          <dgm:animLvl val="lvl"/>
          <dgm:resizeHandles val="exact"/>
        </dgm:presLayoutVars>
      </dgm:prSet>
      <dgm:spPr/>
    </dgm:pt>
    <dgm:pt modelId="{493CFAFF-1818-4C99-8DA4-65EE8E0F6344}" type="pres">
      <dgm:prSet presAssocID="{FDEB333C-9F7E-4713-8398-93666462EB73}" presName="composite" presStyleCnt="0"/>
      <dgm:spPr/>
    </dgm:pt>
    <dgm:pt modelId="{43F30FCF-F8F2-4652-82EA-A7EF5F981818}" type="pres">
      <dgm:prSet presAssocID="{FDEB333C-9F7E-4713-8398-93666462EB73}" presName="parTx" presStyleLbl="alignNode1" presStyleIdx="0" presStyleCnt="4">
        <dgm:presLayoutVars>
          <dgm:chMax val="0"/>
          <dgm:chPref val="0"/>
          <dgm:bulletEnabled val="1"/>
        </dgm:presLayoutVars>
      </dgm:prSet>
      <dgm:spPr/>
    </dgm:pt>
    <dgm:pt modelId="{A74A379A-5A7F-49F8-80BB-D0CDAF21DFEF}" type="pres">
      <dgm:prSet presAssocID="{FDEB333C-9F7E-4713-8398-93666462EB73}" presName="desTx" presStyleLbl="alignAccFollowNode1" presStyleIdx="0" presStyleCnt="4">
        <dgm:presLayoutVars>
          <dgm:bulletEnabled val="1"/>
        </dgm:presLayoutVars>
      </dgm:prSet>
      <dgm:spPr/>
    </dgm:pt>
    <dgm:pt modelId="{82EB20FE-502F-438D-A709-6E63C8B4A385}" type="pres">
      <dgm:prSet presAssocID="{70C4B1F9-F1D7-4050-8E11-D66B8124BF0C}" presName="space" presStyleCnt="0"/>
      <dgm:spPr/>
    </dgm:pt>
    <dgm:pt modelId="{8EC8FE7B-C3F9-429D-A347-F06EC6E7E064}" type="pres">
      <dgm:prSet presAssocID="{927B36FB-7DF8-43B9-A96A-5805FF3E1C7B}" presName="composite" presStyleCnt="0"/>
      <dgm:spPr/>
    </dgm:pt>
    <dgm:pt modelId="{E1DD90E5-A257-428A-A3EC-468B26A764C8}" type="pres">
      <dgm:prSet presAssocID="{927B36FB-7DF8-43B9-A96A-5805FF3E1C7B}" presName="parTx" presStyleLbl="alignNode1" presStyleIdx="1" presStyleCnt="4">
        <dgm:presLayoutVars>
          <dgm:chMax val="0"/>
          <dgm:chPref val="0"/>
          <dgm:bulletEnabled val="1"/>
        </dgm:presLayoutVars>
      </dgm:prSet>
      <dgm:spPr/>
    </dgm:pt>
    <dgm:pt modelId="{05C72FED-3868-4886-AA24-5C3CED987870}" type="pres">
      <dgm:prSet presAssocID="{927B36FB-7DF8-43B9-A96A-5805FF3E1C7B}" presName="desTx" presStyleLbl="alignAccFollowNode1" presStyleIdx="1" presStyleCnt="4">
        <dgm:presLayoutVars>
          <dgm:bulletEnabled val="1"/>
        </dgm:presLayoutVars>
      </dgm:prSet>
      <dgm:spPr/>
    </dgm:pt>
    <dgm:pt modelId="{6053EA06-CDB6-4108-8598-1D97494BDA33}" type="pres">
      <dgm:prSet presAssocID="{704A22DB-D9BC-4AC8-9C8D-80D2E6B64C5C}" presName="space" presStyleCnt="0"/>
      <dgm:spPr/>
    </dgm:pt>
    <dgm:pt modelId="{66C6BCE6-4A16-4F09-93F5-196FC73FA739}" type="pres">
      <dgm:prSet presAssocID="{335C9302-C0F9-476F-879B-9D34CD62D40A}" presName="composite" presStyleCnt="0"/>
      <dgm:spPr/>
    </dgm:pt>
    <dgm:pt modelId="{36F1BE2E-AE2E-4D44-8586-4211B7BDE13E}" type="pres">
      <dgm:prSet presAssocID="{335C9302-C0F9-476F-879B-9D34CD62D40A}" presName="parTx" presStyleLbl="alignNode1" presStyleIdx="2" presStyleCnt="4">
        <dgm:presLayoutVars>
          <dgm:chMax val="0"/>
          <dgm:chPref val="0"/>
          <dgm:bulletEnabled val="1"/>
        </dgm:presLayoutVars>
      </dgm:prSet>
      <dgm:spPr/>
    </dgm:pt>
    <dgm:pt modelId="{F80BDE4B-BE47-41E5-BDA9-5D1C0FE99A26}" type="pres">
      <dgm:prSet presAssocID="{335C9302-C0F9-476F-879B-9D34CD62D40A}" presName="desTx" presStyleLbl="alignAccFollowNode1" presStyleIdx="2" presStyleCnt="4">
        <dgm:presLayoutVars>
          <dgm:bulletEnabled val="1"/>
        </dgm:presLayoutVars>
      </dgm:prSet>
      <dgm:spPr/>
    </dgm:pt>
    <dgm:pt modelId="{4274DB2A-4776-4AB9-A57A-4D2CF10E88EE}" type="pres">
      <dgm:prSet presAssocID="{29358EDF-C0E1-446A-9CB4-AED2532F4B4C}" presName="space" presStyleCnt="0"/>
      <dgm:spPr/>
    </dgm:pt>
    <dgm:pt modelId="{5D476075-5863-4EE5-97B6-2341CC6CE447}" type="pres">
      <dgm:prSet presAssocID="{9EB0B448-9EB2-4746-97DD-2042CCDFC842}" presName="composite" presStyleCnt="0"/>
      <dgm:spPr/>
    </dgm:pt>
    <dgm:pt modelId="{532C7238-D7B4-40F7-8E47-E803BBE2E792}" type="pres">
      <dgm:prSet presAssocID="{9EB0B448-9EB2-4746-97DD-2042CCDFC842}" presName="parTx" presStyleLbl="alignNode1" presStyleIdx="3" presStyleCnt="4">
        <dgm:presLayoutVars>
          <dgm:chMax val="0"/>
          <dgm:chPref val="0"/>
          <dgm:bulletEnabled val="1"/>
        </dgm:presLayoutVars>
      </dgm:prSet>
      <dgm:spPr/>
    </dgm:pt>
    <dgm:pt modelId="{C09AC564-8035-4D5B-A14F-C5B8EF98B21F}" type="pres">
      <dgm:prSet presAssocID="{9EB0B448-9EB2-4746-97DD-2042CCDFC842}" presName="desTx" presStyleLbl="alignAccFollowNode1" presStyleIdx="3" presStyleCnt="4">
        <dgm:presLayoutVars>
          <dgm:bulletEnabled val="1"/>
        </dgm:presLayoutVars>
      </dgm:prSet>
      <dgm:spPr/>
    </dgm:pt>
  </dgm:ptLst>
  <dgm:cxnLst>
    <dgm:cxn modelId="{3A911904-EC1C-4540-9AA8-900E55F001CE}" srcId="{DE00F48C-CC48-45A4-A8CA-B3C26A2ED9BA}" destId="{927B36FB-7DF8-43B9-A96A-5805FF3E1C7B}" srcOrd="1" destOrd="0" parTransId="{0557B1AD-18D4-42D0-AE15-75D42ED71BB2}" sibTransId="{704A22DB-D9BC-4AC8-9C8D-80D2E6B64C5C}"/>
    <dgm:cxn modelId="{2ED57409-5F25-42AA-93F6-772F52E09959}" type="presOf" srcId="{A4346385-2074-4F58-9E3C-08F619481BF3}" destId="{C09AC564-8035-4D5B-A14F-C5B8EF98B21F}" srcOrd="0" destOrd="5" presId="urn:microsoft.com/office/officeart/2005/8/layout/hList1"/>
    <dgm:cxn modelId="{AF4A4910-E200-4B9A-ACB1-E36582DBC761}" type="presOf" srcId="{2A0F6462-5570-47D0-87A9-FCF9CED27653}" destId="{05C72FED-3868-4886-AA24-5C3CED987870}" srcOrd="0" destOrd="0" presId="urn:microsoft.com/office/officeart/2005/8/layout/hList1"/>
    <dgm:cxn modelId="{FAACFB12-2161-4804-9354-5C8E1615145F}" type="presOf" srcId="{771183A1-5209-4D33-9469-0D65E29517A4}" destId="{05C72FED-3868-4886-AA24-5C3CED987870}" srcOrd="0" destOrd="4" presId="urn:microsoft.com/office/officeart/2005/8/layout/hList1"/>
    <dgm:cxn modelId="{41DFF216-EEF6-48A6-8C90-806DE715B5AF}" type="presOf" srcId="{335C9302-C0F9-476F-879B-9D34CD62D40A}" destId="{36F1BE2E-AE2E-4D44-8586-4211B7BDE13E}" srcOrd="0" destOrd="0" presId="urn:microsoft.com/office/officeart/2005/8/layout/hList1"/>
    <dgm:cxn modelId="{17E4801D-44A9-4525-A9BB-27C83B6D9CB4}" type="presOf" srcId="{31440BFB-B337-4EE3-824B-8C39065DA16C}" destId="{F80BDE4B-BE47-41E5-BDA9-5D1C0FE99A26}" srcOrd="0" destOrd="1" presId="urn:microsoft.com/office/officeart/2005/8/layout/hList1"/>
    <dgm:cxn modelId="{229CEC1E-BD9B-4537-829D-582D002B99D0}" type="presOf" srcId="{56EA888C-11AB-4B51-861F-8C8D63B5AFB6}" destId="{C09AC564-8035-4D5B-A14F-C5B8EF98B21F}" srcOrd="0" destOrd="2" presId="urn:microsoft.com/office/officeart/2005/8/layout/hList1"/>
    <dgm:cxn modelId="{477D1828-1BA7-4D60-B45D-E91CD6D131E6}" srcId="{FDEB333C-9F7E-4713-8398-93666462EB73}" destId="{757AA618-CC10-4064-B50B-E6CB18BF7115}" srcOrd="0" destOrd="0" parTransId="{A03A1282-7142-42E2-9B6A-7A0F13F0A109}" sibTransId="{DE2D4A21-36F2-42FA-8C85-784387EE1DA9}"/>
    <dgm:cxn modelId="{EAF4783A-BF28-44A8-A795-D3E7699A66C4}" srcId="{9EB0B448-9EB2-4746-97DD-2042CCDFC842}" destId="{0E9264A1-04AC-4A87-B81F-9BB29F170266}" srcOrd="4" destOrd="0" parTransId="{87DC9D0C-A1DA-472B-B6C0-5D0438A58EFB}" sibTransId="{93F5E14E-E8D7-492C-A2C8-997C0900A8A1}"/>
    <dgm:cxn modelId="{91523E3C-F62A-4558-BB43-0364EF4C62C4}" type="presOf" srcId="{6147132C-C7DF-459B-8302-98CD35EEE8F4}" destId="{C09AC564-8035-4D5B-A14F-C5B8EF98B21F}" srcOrd="0" destOrd="0" presId="urn:microsoft.com/office/officeart/2005/8/layout/hList1"/>
    <dgm:cxn modelId="{E9473642-DE19-4B6E-80D0-82298936FF9E}" srcId="{9EB0B448-9EB2-4746-97DD-2042CCDFC842}" destId="{6147132C-C7DF-459B-8302-98CD35EEE8F4}" srcOrd="0" destOrd="0" parTransId="{0AB7717F-22EB-46C1-BF71-FFC54E8ED09A}" sibTransId="{7361409A-75AC-4D5F-8C77-2F0092715A24}"/>
    <dgm:cxn modelId="{EE034A43-BF46-464A-8540-9A57B9BFC8EC}" srcId="{335C9302-C0F9-476F-879B-9D34CD62D40A}" destId="{D4EEC7BA-068E-4FA2-B233-2FE96AD3F2C6}" srcOrd="0" destOrd="0" parTransId="{C43262F0-2220-41EC-A629-3BCDAFCAD163}" sibTransId="{1390DCBC-A1BA-4328-9825-2946B3517E8C}"/>
    <dgm:cxn modelId="{868CEB64-4DB6-4E1F-AE71-BC39151FA816}" srcId="{DE00F48C-CC48-45A4-A8CA-B3C26A2ED9BA}" destId="{FDEB333C-9F7E-4713-8398-93666462EB73}" srcOrd="0" destOrd="0" parTransId="{B11F8002-E13E-4F26-90F6-8323A77D6D76}" sibTransId="{70C4B1F9-F1D7-4050-8E11-D66B8124BF0C}"/>
    <dgm:cxn modelId="{4757AF65-A301-41B2-BB4D-8061301A09FB}" srcId="{9EB0B448-9EB2-4746-97DD-2042CCDFC842}" destId="{56EA888C-11AB-4B51-861F-8C8D63B5AFB6}" srcOrd="2" destOrd="0" parTransId="{1797F6DE-CE73-46B3-A3FB-059B68846779}" sibTransId="{BFABC14C-6DDF-4E3D-A0BA-FD9DD1B55DCB}"/>
    <dgm:cxn modelId="{02C81E46-58CD-46A9-8DA7-84CC0B9FA6D8}" srcId="{927B36FB-7DF8-43B9-A96A-5805FF3E1C7B}" destId="{771183A1-5209-4D33-9469-0D65E29517A4}" srcOrd="4" destOrd="0" parTransId="{9FF59C04-FF52-43EF-A9B3-6A66D09E4FB7}" sibTransId="{1DBE3028-BA8C-4674-8BE0-15E3D0260B30}"/>
    <dgm:cxn modelId="{000AC268-AE91-4E87-AD97-1F5C31E47EE9}" type="presOf" srcId="{6A8864C6-89C1-4AF1-957E-9CA3D1C1EDA4}" destId="{05C72FED-3868-4886-AA24-5C3CED987870}" srcOrd="0" destOrd="2" presId="urn:microsoft.com/office/officeart/2005/8/layout/hList1"/>
    <dgm:cxn modelId="{26ECE54B-9D8F-4CEB-AB4A-7185E7E41CAD}" srcId="{DE00F48C-CC48-45A4-A8CA-B3C26A2ED9BA}" destId="{9EB0B448-9EB2-4746-97DD-2042CCDFC842}" srcOrd="3" destOrd="0" parTransId="{6EA45274-EC3E-48D4-A0F4-FB7E0894B92E}" sibTransId="{DB9DFD18-3885-46E6-BF30-10C6132B5846}"/>
    <dgm:cxn modelId="{2904DE6F-EF82-4C36-BA89-73440F67AD92}" srcId="{927B36FB-7DF8-43B9-A96A-5805FF3E1C7B}" destId="{6A8864C6-89C1-4AF1-957E-9CA3D1C1EDA4}" srcOrd="2" destOrd="0" parTransId="{37C55E44-611C-4031-A9C9-3B488703CFA1}" sibTransId="{DE3EE31F-2E24-42ED-8FAE-11A6582D8FBF}"/>
    <dgm:cxn modelId="{5421B156-2012-4557-9EFD-7ACFAA29A22B}" type="presOf" srcId="{0E9264A1-04AC-4A87-B81F-9BB29F170266}" destId="{C09AC564-8035-4D5B-A14F-C5B8EF98B21F}" srcOrd="0" destOrd="4" presId="urn:microsoft.com/office/officeart/2005/8/layout/hList1"/>
    <dgm:cxn modelId="{11F6A258-951D-47CD-A304-1E68415579E7}" type="presOf" srcId="{9EB0B448-9EB2-4746-97DD-2042CCDFC842}" destId="{532C7238-D7B4-40F7-8E47-E803BBE2E792}" srcOrd="0" destOrd="0" presId="urn:microsoft.com/office/officeart/2005/8/layout/hList1"/>
    <dgm:cxn modelId="{18EA077A-1ED0-4921-A679-9D50A7960AD7}" type="presOf" srcId="{5AF57D94-D7D5-40FC-9C36-A418353BAA13}" destId="{F80BDE4B-BE47-41E5-BDA9-5D1C0FE99A26}" srcOrd="0" destOrd="2" presId="urn:microsoft.com/office/officeart/2005/8/layout/hList1"/>
    <dgm:cxn modelId="{CC5F147E-0270-4760-AC06-A44EF4BF6C27}" srcId="{927B36FB-7DF8-43B9-A96A-5805FF3E1C7B}" destId="{8951166A-14E1-40B6-8D36-3ACE3B7E68A2}" srcOrd="3" destOrd="0" parTransId="{C2F3AB1D-782D-412E-B76D-0D12DE1DE92D}" sibTransId="{BD9186CD-225E-4665-8561-DC40CFFDB8FD}"/>
    <dgm:cxn modelId="{DD108D83-C9D8-46D6-B679-EA6C409DA5C2}" srcId="{927B36FB-7DF8-43B9-A96A-5805FF3E1C7B}" destId="{2A0F6462-5570-47D0-87A9-FCF9CED27653}" srcOrd="0" destOrd="0" parTransId="{58D7CBE8-D099-40FD-8384-73EAD1894CAC}" sibTransId="{AE200872-A94C-4CA0-95F6-26E3CC2781AD}"/>
    <dgm:cxn modelId="{49577A84-503B-45E0-9F4F-5CB749BB6935}" srcId="{9EB0B448-9EB2-4746-97DD-2042CCDFC842}" destId="{1B3D4F92-797B-440B-8C5F-D387085C9497}" srcOrd="3" destOrd="0" parTransId="{2ED9D60C-A647-4DEC-85CD-A2803CFFC511}" sibTransId="{7A8CC9A0-5BCC-4FE2-A031-CD3EEB614E5B}"/>
    <dgm:cxn modelId="{ABB84A8C-FB5E-478D-97ED-BC4BCCB7C2EC}" srcId="{DE00F48C-CC48-45A4-A8CA-B3C26A2ED9BA}" destId="{335C9302-C0F9-476F-879B-9D34CD62D40A}" srcOrd="2" destOrd="0" parTransId="{55610D07-C915-4DEE-9F74-5C600ED73616}" sibTransId="{29358EDF-C0E1-446A-9CB4-AED2532F4B4C}"/>
    <dgm:cxn modelId="{D6C2979B-A948-4181-853E-AE215E9D972F}" srcId="{9EB0B448-9EB2-4746-97DD-2042CCDFC842}" destId="{A4346385-2074-4F58-9E3C-08F619481BF3}" srcOrd="5" destOrd="0" parTransId="{C525B26B-7FA1-4B01-BD60-34CA41C8C3E2}" sibTransId="{D45FAD76-91CB-4D7D-A5FC-4788817BA848}"/>
    <dgm:cxn modelId="{FC82369E-341E-4B85-8432-7C575AE70828}" type="presOf" srcId="{8951166A-14E1-40B6-8D36-3ACE3B7E68A2}" destId="{05C72FED-3868-4886-AA24-5C3CED987870}" srcOrd="0" destOrd="3" presId="urn:microsoft.com/office/officeart/2005/8/layout/hList1"/>
    <dgm:cxn modelId="{2F9370A1-CCD4-46ED-91E2-EC53F01AFB12}" type="presOf" srcId="{927B36FB-7DF8-43B9-A96A-5805FF3E1C7B}" destId="{E1DD90E5-A257-428A-A3EC-468B26A764C8}" srcOrd="0" destOrd="0" presId="urn:microsoft.com/office/officeart/2005/8/layout/hList1"/>
    <dgm:cxn modelId="{E1490AA2-FBF2-4722-8C78-71ADC628C225}" type="presOf" srcId="{63E941B0-A924-43AA-8FED-407567A5013F}" destId="{A74A379A-5A7F-49F8-80BB-D0CDAF21DFEF}" srcOrd="0" destOrd="1" presId="urn:microsoft.com/office/officeart/2005/8/layout/hList1"/>
    <dgm:cxn modelId="{43464DA2-90E8-4625-95E0-5D06545B3C37}" type="presOf" srcId="{757AA618-CC10-4064-B50B-E6CB18BF7115}" destId="{A74A379A-5A7F-49F8-80BB-D0CDAF21DFEF}" srcOrd="0" destOrd="0" presId="urn:microsoft.com/office/officeart/2005/8/layout/hList1"/>
    <dgm:cxn modelId="{5DC42DA7-5F37-4969-88F1-B2B103E5F0D2}" srcId="{FDEB333C-9F7E-4713-8398-93666462EB73}" destId="{63E941B0-A924-43AA-8FED-407567A5013F}" srcOrd="1" destOrd="0" parTransId="{4238E9D3-E533-4BED-85A6-DB646183F39B}" sibTransId="{1B235162-F44B-4290-B442-E4CFE3176615}"/>
    <dgm:cxn modelId="{6723FABE-A6D8-4538-9C69-BD14EF97B1FA}" type="presOf" srcId="{1B3D4F92-797B-440B-8C5F-D387085C9497}" destId="{C09AC564-8035-4D5B-A14F-C5B8EF98B21F}" srcOrd="0" destOrd="3" presId="urn:microsoft.com/office/officeart/2005/8/layout/hList1"/>
    <dgm:cxn modelId="{4EEEB4C2-91CB-4D32-808A-A47140F276A9}" srcId="{927B36FB-7DF8-43B9-A96A-5805FF3E1C7B}" destId="{A866A37E-69AF-491A-9FE0-1603125AFF22}" srcOrd="1" destOrd="0" parTransId="{7CA43D66-F226-4EC6-8281-6718848EC3C4}" sibTransId="{A956FEA8-D1F3-4E6E-A7BB-D6E2712B62F2}"/>
    <dgm:cxn modelId="{26F752CB-765F-46B8-8C5B-CE852C41A726}" type="presOf" srcId="{D4EEC7BA-068E-4FA2-B233-2FE96AD3F2C6}" destId="{F80BDE4B-BE47-41E5-BDA9-5D1C0FE99A26}" srcOrd="0" destOrd="0" presId="urn:microsoft.com/office/officeart/2005/8/layout/hList1"/>
    <dgm:cxn modelId="{ED2351DE-07EC-43D2-9E06-A82F3C9D2D40}" srcId="{335C9302-C0F9-476F-879B-9D34CD62D40A}" destId="{5AF57D94-D7D5-40FC-9C36-A418353BAA13}" srcOrd="2" destOrd="0" parTransId="{24C32728-1636-4CC9-8268-0F55C1A2B1FF}" sibTransId="{AD1249AD-ED0F-424B-B80A-BA275F2767A2}"/>
    <dgm:cxn modelId="{9E1D11E5-4ED6-4009-A997-163C7EFC40EF}" srcId="{FDEB333C-9F7E-4713-8398-93666462EB73}" destId="{D530CB28-EE82-45FB-AAB7-7E9E2BDF5458}" srcOrd="2" destOrd="0" parTransId="{416195F4-E081-4C76-8706-1C2E01FDFAF7}" sibTransId="{5EBCC51F-CC03-4DF3-A1B3-31CA9B098DFF}"/>
    <dgm:cxn modelId="{3E4207E7-2F98-4D5A-BB51-720ABA06F368}" srcId="{335C9302-C0F9-476F-879B-9D34CD62D40A}" destId="{31440BFB-B337-4EE3-824B-8C39065DA16C}" srcOrd="1" destOrd="0" parTransId="{04E0F272-00F6-4B7A-A4B3-037B5845D994}" sibTransId="{168D23D3-4F2E-4AAD-8F88-3FFE1BC48325}"/>
    <dgm:cxn modelId="{D3635EEB-5E0E-465C-BAD2-86D018F328AA}" type="presOf" srcId="{DE00F48C-CC48-45A4-A8CA-B3C26A2ED9BA}" destId="{9F27BC0D-47FF-4445-8AE2-40C89301D31D}" srcOrd="0" destOrd="0" presId="urn:microsoft.com/office/officeart/2005/8/layout/hList1"/>
    <dgm:cxn modelId="{91C6A7EB-20DF-41AC-B497-FEDA57D9665D}" type="presOf" srcId="{D530CB28-EE82-45FB-AAB7-7E9E2BDF5458}" destId="{A74A379A-5A7F-49F8-80BB-D0CDAF21DFEF}" srcOrd="0" destOrd="2" presId="urn:microsoft.com/office/officeart/2005/8/layout/hList1"/>
    <dgm:cxn modelId="{697FAAEB-64E8-442D-A0F9-B57A0CE8A893}" srcId="{9EB0B448-9EB2-4746-97DD-2042CCDFC842}" destId="{E7C87284-18FF-4312-B59F-9FC427250654}" srcOrd="1" destOrd="0" parTransId="{ED1CA473-81D5-43D2-9243-9143B64D6FCE}" sibTransId="{41F726F1-7333-45F4-B84C-74CD5AC387B3}"/>
    <dgm:cxn modelId="{4578C9EB-FBCA-49AD-A1D7-88049C726596}" type="presOf" srcId="{E7C87284-18FF-4312-B59F-9FC427250654}" destId="{C09AC564-8035-4D5B-A14F-C5B8EF98B21F}" srcOrd="0" destOrd="1" presId="urn:microsoft.com/office/officeart/2005/8/layout/hList1"/>
    <dgm:cxn modelId="{1AB915EC-76FB-4CE0-9589-994C9B9F7D57}" type="presOf" srcId="{FDEB333C-9F7E-4713-8398-93666462EB73}" destId="{43F30FCF-F8F2-4652-82EA-A7EF5F981818}" srcOrd="0" destOrd="0" presId="urn:microsoft.com/office/officeart/2005/8/layout/hList1"/>
    <dgm:cxn modelId="{BFC220F1-B734-45F7-9E7D-6B2890111208}" type="presOf" srcId="{A866A37E-69AF-491A-9FE0-1603125AFF22}" destId="{05C72FED-3868-4886-AA24-5C3CED987870}" srcOrd="0" destOrd="1" presId="urn:microsoft.com/office/officeart/2005/8/layout/hList1"/>
    <dgm:cxn modelId="{549488E9-AF81-4F7E-83B5-28E39F949AAD}" type="presParOf" srcId="{9F27BC0D-47FF-4445-8AE2-40C89301D31D}" destId="{493CFAFF-1818-4C99-8DA4-65EE8E0F6344}" srcOrd="0" destOrd="0" presId="urn:microsoft.com/office/officeart/2005/8/layout/hList1"/>
    <dgm:cxn modelId="{CA50FC0D-0CE0-418D-88FB-A584E1757D1E}" type="presParOf" srcId="{493CFAFF-1818-4C99-8DA4-65EE8E0F6344}" destId="{43F30FCF-F8F2-4652-82EA-A7EF5F981818}" srcOrd="0" destOrd="0" presId="urn:microsoft.com/office/officeart/2005/8/layout/hList1"/>
    <dgm:cxn modelId="{82038551-2670-4196-A6D0-E6CEFB176397}" type="presParOf" srcId="{493CFAFF-1818-4C99-8DA4-65EE8E0F6344}" destId="{A74A379A-5A7F-49F8-80BB-D0CDAF21DFEF}" srcOrd="1" destOrd="0" presId="urn:microsoft.com/office/officeart/2005/8/layout/hList1"/>
    <dgm:cxn modelId="{62DE1BF7-43C0-4BD2-BEAC-3FA6A6A9B861}" type="presParOf" srcId="{9F27BC0D-47FF-4445-8AE2-40C89301D31D}" destId="{82EB20FE-502F-438D-A709-6E63C8B4A385}" srcOrd="1" destOrd="0" presId="urn:microsoft.com/office/officeart/2005/8/layout/hList1"/>
    <dgm:cxn modelId="{0319CC1A-BE38-4CED-9149-147ED963CF6A}" type="presParOf" srcId="{9F27BC0D-47FF-4445-8AE2-40C89301D31D}" destId="{8EC8FE7B-C3F9-429D-A347-F06EC6E7E064}" srcOrd="2" destOrd="0" presId="urn:microsoft.com/office/officeart/2005/8/layout/hList1"/>
    <dgm:cxn modelId="{0D9C777B-FAE0-4458-9F1E-B0B5CA921E04}" type="presParOf" srcId="{8EC8FE7B-C3F9-429D-A347-F06EC6E7E064}" destId="{E1DD90E5-A257-428A-A3EC-468B26A764C8}" srcOrd="0" destOrd="0" presId="urn:microsoft.com/office/officeart/2005/8/layout/hList1"/>
    <dgm:cxn modelId="{E95714A5-448C-458C-B930-59F6C31EB4D7}" type="presParOf" srcId="{8EC8FE7B-C3F9-429D-A347-F06EC6E7E064}" destId="{05C72FED-3868-4886-AA24-5C3CED987870}" srcOrd="1" destOrd="0" presId="urn:microsoft.com/office/officeart/2005/8/layout/hList1"/>
    <dgm:cxn modelId="{F5862557-794E-43D3-8914-570D57F49F84}" type="presParOf" srcId="{9F27BC0D-47FF-4445-8AE2-40C89301D31D}" destId="{6053EA06-CDB6-4108-8598-1D97494BDA33}" srcOrd="3" destOrd="0" presId="urn:microsoft.com/office/officeart/2005/8/layout/hList1"/>
    <dgm:cxn modelId="{22F4ADF7-DA2D-4E97-8C4B-FC0FC2268C0C}" type="presParOf" srcId="{9F27BC0D-47FF-4445-8AE2-40C89301D31D}" destId="{66C6BCE6-4A16-4F09-93F5-196FC73FA739}" srcOrd="4" destOrd="0" presId="urn:microsoft.com/office/officeart/2005/8/layout/hList1"/>
    <dgm:cxn modelId="{2CC7DB29-652F-49F1-9510-C86DF88CFBF5}" type="presParOf" srcId="{66C6BCE6-4A16-4F09-93F5-196FC73FA739}" destId="{36F1BE2E-AE2E-4D44-8586-4211B7BDE13E}" srcOrd="0" destOrd="0" presId="urn:microsoft.com/office/officeart/2005/8/layout/hList1"/>
    <dgm:cxn modelId="{66B84595-2725-4532-B44A-80D5EF07913B}" type="presParOf" srcId="{66C6BCE6-4A16-4F09-93F5-196FC73FA739}" destId="{F80BDE4B-BE47-41E5-BDA9-5D1C0FE99A26}" srcOrd="1" destOrd="0" presId="urn:microsoft.com/office/officeart/2005/8/layout/hList1"/>
    <dgm:cxn modelId="{A05D5263-C074-4CE1-BC09-831428DEE8F9}" type="presParOf" srcId="{9F27BC0D-47FF-4445-8AE2-40C89301D31D}" destId="{4274DB2A-4776-4AB9-A57A-4D2CF10E88EE}" srcOrd="5" destOrd="0" presId="urn:microsoft.com/office/officeart/2005/8/layout/hList1"/>
    <dgm:cxn modelId="{93000FC8-B374-47AD-B57F-DF472D08F4AF}" type="presParOf" srcId="{9F27BC0D-47FF-4445-8AE2-40C89301D31D}" destId="{5D476075-5863-4EE5-97B6-2341CC6CE447}" srcOrd="6" destOrd="0" presId="urn:microsoft.com/office/officeart/2005/8/layout/hList1"/>
    <dgm:cxn modelId="{A5198002-4840-4E21-B11D-C3D3D5AA8A34}" type="presParOf" srcId="{5D476075-5863-4EE5-97B6-2341CC6CE447}" destId="{532C7238-D7B4-40F7-8E47-E803BBE2E792}" srcOrd="0" destOrd="0" presId="urn:microsoft.com/office/officeart/2005/8/layout/hList1"/>
    <dgm:cxn modelId="{46152FEC-5068-48C8-BD33-B54BA07DC052}" type="presParOf" srcId="{5D476075-5863-4EE5-97B6-2341CC6CE447}" destId="{C09AC564-8035-4D5B-A14F-C5B8EF98B21F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FA0E97A5-1A31-4DD6-8E53-298AD6EDB1A2}" type="doc">
      <dgm:prSet loTypeId="urn:microsoft.com/office/officeart/2005/8/layout/hList1" loCatId="list" qsTypeId="urn:microsoft.com/office/officeart/2005/8/quickstyle/simple5" qsCatId="simple" csTypeId="urn:microsoft.com/office/officeart/2005/8/colors/colorful3" csCatId="colorful" phldr="1"/>
      <dgm:spPr/>
      <dgm:t>
        <a:bodyPr/>
        <a:lstStyle/>
        <a:p>
          <a:endParaRPr lang="en-CA"/>
        </a:p>
      </dgm:t>
    </dgm:pt>
    <dgm:pt modelId="{56A3E5F8-1ABC-463F-BE11-41C6F8B7F9E8}">
      <dgm:prSet phldrT="[Text]" custT="1"/>
      <dgm:spPr/>
      <dgm:t>
        <a:bodyPr/>
        <a:lstStyle/>
        <a:p>
          <a:r>
            <a:rPr lang="en-US" sz="2800" b="1" dirty="0"/>
            <a:t>1-High up in the atmosphere </a:t>
          </a:r>
          <a:endParaRPr lang="en-CA" sz="2800" dirty="0"/>
        </a:p>
      </dgm:t>
    </dgm:pt>
    <dgm:pt modelId="{BE37886A-9207-4EAE-B83F-49B755CF73D9}" type="parTrans" cxnId="{99E88DD6-FC75-4F9F-A38B-4AAD59A601AD}">
      <dgm:prSet/>
      <dgm:spPr/>
      <dgm:t>
        <a:bodyPr/>
        <a:lstStyle/>
        <a:p>
          <a:endParaRPr lang="en-CA"/>
        </a:p>
      </dgm:t>
    </dgm:pt>
    <dgm:pt modelId="{1C24B273-1CAF-4B62-9B4C-916CD1E5AB27}" type="sibTrans" cxnId="{99E88DD6-FC75-4F9F-A38B-4AAD59A601AD}">
      <dgm:prSet/>
      <dgm:spPr/>
      <dgm:t>
        <a:bodyPr/>
        <a:lstStyle/>
        <a:p>
          <a:endParaRPr lang="en-CA"/>
        </a:p>
      </dgm:t>
    </dgm:pt>
    <dgm:pt modelId="{581B1AF4-7778-4692-8085-13E42BCAB294}">
      <dgm:prSet phldrT="[Text]" custT="1"/>
      <dgm:spPr/>
      <dgm:t>
        <a:bodyPr/>
        <a:lstStyle/>
        <a:p>
          <a:r>
            <a:rPr lang="en-US" sz="2400" dirty="0"/>
            <a:t>When this gas is up high in the </a:t>
          </a:r>
          <a:r>
            <a:rPr lang="en-US" sz="2400" dirty="0">
              <a:hlinkClick xmlns:r="http://schemas.openxmlformats.org/officeDocument/2006/relationships" r:id="rId1"/>
            </a:rPr>
            <a:t>ozone layer</a:t>
          </a:r>
          <a:r>
            <a:rPr lang="en-US" sz="2400" dirty="0"/>
            <a:t> it’s “good” ozone and acts like sunscreen for the Earth.</a:t>
          </a:r>
          <a:endParaRPr lang="en-CA" sz="2400" dirty="0"/>
        </a:p>
      </dgm:t>
    </dgm:pt>
    <dgm:pt modelId="{274AC776-F526-4479-9A36-6E5C7E462393}" type="parTrans" cxnId="{D97A4E09-3AD3-48CE-BB93-1175E9FFA41F}">
      <dgm:prSet/>
      <dgm:spPr/>
      <dgm:t>
        <a:bodyPr/>
        <a:lstStyle/>
        <a:p>
          <a:endParaRPr lang="en-CA"/>
        </a:p>
      </dgm:t>
    </dgm:pt>
    <dgm:pt modelId="{41E9D973-96E5-464F-AF4C-BF745CDECE6E}" type="sibTrans" cxnId="{D97A4E09-3AD3-48CE-BB93-1175E9FFA41F}">
      <dgm:prSet/>
      <dgm:spPr/>
      <dgm:t>
        <a:bodyPr/>
        <a:lstStyle/>
        <a:p>
          <a:endParaRPr lang="en-CA"/>
        </a:p>
      </dgm:t>
    </dgm:pt>
    <dgm:pt modelId="{8981724C-684F-4BFD-ACCD-C7B5CEF7E970}">
      <dgm:prSet phldrT="[Text]" custT="1"/>
      <dgm:spPr/>
      <dgm:t>
        <a:bodyPr/>
        <a:lstStyle/>
        <a:p>
          <a:r>
            <a:rPr lang="en-US" sz="2800" b="1" dirty="0"/>
            <a:t>2-Right down at the ground.</a:t>
          </a:r>
          <a:endParaRPr lang="en-CA" sz="2800" dirty="0"/>
        </a:p>
      </dgm:t>
    </dgm:pt>
    <dgm:pt modelId="{4EC8AF14-D971-4F7E-9D59-0B90F127DF4B}" type="parTrans" cxnId="{2823C68E-1B55-4DC1-8CB5-16A02A7FF787}">
      <dgm:prSet/>
      <dgm:spPr/>
      <dgm:t>
        <a:bodyPr/>
        <a:lstStyle/>
        <a:p>
          <a:endParaRPr lang="en-CA"/>
        </a:p>
      </dgm:t>
    </dgm:pt>
    <dgm:pt modelId="{E1FE3810-88EF-474D-AB32-FAF09AFF8560}" type="sibTrans" cxnId="{2823C68E-1B55-4DC1-8CB5-16A02A7FF787}">
      <dgm:prSet/>
      <dgm:spPr/>
      <dgm:t>
        <a:bodyPr/>
        <a:lstStyle/>
        <a:p>
          <a:endParaRPr lang="en-CA"/>
        </a:p>
      </dgm:t>
    </dgm:pt>
    <dgm:pt modelId="{D6E8D019-BBCB-4009-BA76-F9E82D576A7E}">
      <dgm:prSet phldrT="[Text]" custT="1"/>
      <dgm:spPr/>
      <dgm:t>
        <a:bodyPr/>
        <a:lstStyle/>
        <a:p>
          <a:r>
            <a:rPr lang="en-US" sz="2400" dirty="0"/>
            <a:t>When it’s near the ground it’s “bad” ozone. </a:t>
          </a:r>
          <a:endParaRPr lang="en-CA" sz="2400" dirty="0"/>
        </a:p>
      </dgm:t>
    </dgm:pt>
    <dgm:pt modelId="{4FA72BFD-B324-46B1-B84C-5FE48E36A7B9}" type="parTrans" cxnId="{15F8BCD6-A1D2-4993-8E99-34C93068D8C5}">
      <dgm:prSet/>
      <dgm:spPr/>
      <dgm:t>
        <a:bodyPr/>
        <a:lstStyle/>
        <a:p>
          <a:endParaRPr lang="en-CA"/>
        </a:p>
      </dgm:t>
    </dgm:pt>
    <dgm:pt modelId="{B8BE27FC-FA90-4C19-9E51-A9D16602DAB4}" type="sibTrans" cxnId="{15F8BCD6-A1D2-4993-8E99-34C93068D8C5}">
      <dgm:prSet/>
      <dgm:spPr/>
      <dgm:t>
        <a:bodyPr/>
        <a:lstStyle/>
        <a:p>
          <a:endParaRPr lang="en-CA"/>
        </a:p>
      </dgm:t>
    </dgm:pt>
    <dgm:pt modelId="{0C926C1A-1099-4BD3-ADCB-F171E1D00955}">
      <dgm:prSet phldrT="[Text]" custT="1"/>
      <dgm:spPr/>
      <dgm:t>
        <a:bodyPr/>
        <a:lstStyle/>
        <a:p>
          <a:r>
            <a:rPr lang="en-US" sz="2400" dirty="0"/>
            <a:t> “</a:t>
          </a:r>
          <a:r>
            <a:rPr lang="en-US" sz="2400" dirty="0">
              <a:hlinkClick xmlns:r="http://schemas.openxmlformats.org/officeDocument/2006/relationships" r:id="rId2"/>
            </a:rPr>
            <a:t>Ground-level ozone</a:t>
          </a:r>
          <a:r>
            <a:rPr lang="en-US" sz="2400" dirty="0"/>
            <a:t>” can affect our environment and our economy by damaging ecosystems and vegetation and accelerating global climate change. </a:t>
          </a:r>
          <a:endParaRPr lang="en-CA" sz="2400" dirty="0"/>
        </a:p>
      </dgm:t>
    </dgm:pt>
    <dgm:pt modelId="{9DBE46E4-9887-4E57-9DBF-C9D181CDBEAB}" type="parTrans" cxnId="{275B82C0-07EE-4D77-AB49-38EC12529697}">
      <dgm:prSet/>
      <dgm:spPr/>
      <dgm:t>
        <a:bodyPr/>
        <a:lstStyle/>
        <a:p>
          <a:endParaRPr lang="en-CA"/>
        </a:p>
      </dgm:t>
    </dgm:pt>
    <dgm:pt modelId="{F27D6EE9-3B5C-4716-831E-797D2B09CAE0}" type="sibTrans" cxnId="{275B82C0-07EE-4D77-AB49-38EC12529697}">
      <dgm:prSet/>
      <dgm:spPr/>
      <dgm:t>
        <a:bodyPr/>
        <a:lstStyle/>
        <a:p>
          <a:endParaRPr lang="en-CA"/>
        </a:p>
      </dgm:t>
    </dgm:pt>
    <dgm:pt modelId="{5CDA1116-6DCE-4B13-8328-E52970E9FA18}" type="pres">
      <dgm:prSet presAssocID="{FA0E97A5-1A31-4DD6-8E53-298AD6EDB1A2}" presName="Name0" presStyleCnt="0">
        <dgm:presLayoutVars>
          <dgm:dir/>
          <dgm:animLvl val="lvl"/>
          <dgm:resizeHandles val="exact"/>
        </dgm:presLayoutVars>
      </dgm:prSet>
      <dgm:spPr/>
    </dgm:pt>
    <dgm:pt modelId="{433472FD-F0E0-4AFC-9372-0852EDD95C77}" type="pres">
      <dgm:prSet presAssocID="{56A3E5F8-1ABC-463F-BE11-41C6F8B7F9E8}" presName="composite" presStyleCnt="0"/>
      <dgm:spPr/>
    </dgm:pt>
    <dgm:pt modelId="{6BEEB618-2267-411A-BE70-7B07A683FABB}" type="pres">
      <dgm:prSet presAssocID="{56A3E5F8-1ABC-463F-BE11-41C6F8B7F9E8}" presName="parTx" presStyleLbl="alignNode1" presStyleIdx="0" presStyleCnt="2">
        <dgm:presLayoutVars>
          <dgm:chMax val="0"/>
          <dgm:chPref val="0"/>
          <dgm:bulletEnabled val="1"/>
        </dgm:presLayoutVars>
      </dgm:prSet>
      <dgm:spPr/>
    </dgm:pt>
    <dgm:pt modelId="{1C28F32C-A34C-468B-A743-A04A84ABBE09}" type="pres">
      <dgm:prSet presAssocID="{56A3E5F8-1ABC-463F-BE11-41C6F8B7F9E8}" presName="desTx" presStyleLbl="alignAccFollowNode1" presStyleIdx="0" presStyleCnt="2">
        <dgm:presLayoutVars>
          <dgm:bulletEnabled val="1"/>
        </dgm:presLayoutVars>
      </dgm:prSet>
      <dgm:spPr/>
    </dgm:pt>
    <dgm:pt modelId="{57AAB920-DFCF-4DB7-8159-383D75920F76}" type="pres">
      <dgm:prSet presAssocID="{1C24B273-1CAF-4B62-9B4C-916CD1E5AB27}" presName="space" presStyleCnt="0"/>
      <dgm:spPr/>
    </dgm:pt>
    <dgm:pt modelId="{1C020356-3658-4756-9A44-887BE7793C98}" type="pres">
      <dgm:prSet presAssocID="{8981724C-684F-4BFD-ACCD-C7B5CEF7E970}" presName="composite" presStyleCnt="0"/>
      <dgm:spPr/>
    </dgm:pt>
    <dgm:pt modelId="{EF05DABE-EB42-4069-ACCD-6EE97FF6AB63}" type="pres">
      <dgm:prSet presAssocID="{8981724C-684F-4BFD-ACCD-C7B5CEF7E970}" presName="parTx" presStyleLbl="alignNode1" presStyleIdx="1" presStyleCnt="2">
        <dgm:presLayoutVars>
          <dgm:chMax val="0"/>
          <dgm:chPref val="0"/>
          <dgm:bulletEnabled val="1"/>
        </dgm:presLayoutVars>
      </dgm:prSet>
      <dgm:spPr/>
    </dgm:pt>
    <dgm:pt modelId="{68392B3E-8595-45F4-8508-4171AC049F94}" type="pres">
      <dgm:prSet presAssocID="{8981724C-684F-4BFD-ACCD-C7B5CEF7E970}" presName="desTx" presStyleLbl="alignAccFollowNode1" presStyleIdx="1" presStyleCnt="2">
        <dgm:presLayoutVars>
          <dgm:bulletEnabled val="1"/>
        </dgm:presLayoutVars>
      </dgm:prSet>
      <dgm:spPr/>
    </dgm:pt>
  </dgm:ptLst>
  <dgm:cxnLst>
    <dgm:cxn modelId="{D97A4E09-3AD3-48CE-BB93-1175E9FFA41F}" srcId="{56A3E5F8-1ABC-463F-BE11-41C6F8B7F9E8}" destId="{581B1AF4-7778-4692-8085-13E42BCAB294}" srcOrd="0" destOrd="0" parTransId="{274AC776-F526-4479-9A36-6E5C7E462393}" sibTransId="{41E9D973-96E5-464F-AF4C-BF745CDECE6E}"/>
    <dgm:cxn modelId="{DD3A9C17-51CF-428C-B323-47782CC799BB}" type="presOf" srcId="{D6E8D019-BBCB-4009-BA76-F9E82D576A7E}" destId="{68392B3E-8595-45F4-8508-4171AC049F94}" srcOrd="0" destOrd="0" presId="urn:microsoft.com/office/officeart/2005/8/layout/hList1"/>
    <dgm:cxn modelId="{0E210F71-974A-4C4F-864A-EB0CF8B0CC77}" type="presOf" srcId="{8981724C-684F-4BFD-ACCD-C7B5CEF7E970}" destId="{EF05DABE-EB42-4069-ACCD-6EE97FF6AB63}" srcOrd="0" destOrd="0" presId="urn:microsoft.com/office/officeart/2005/8/layout/hList1"/>
    <dgm:cxn modelId="{8B753F57-889A-4695-96DB-10A6F067F07E}" type="presOf" srcId="{581B1AF4-7778-4692-8085-13E42BCAB294}" destId="{1C28F32C-A34C-468B-A743-A04A84ABBE09}" srcOrd="0" destOrd="0" presId="urn:microsoft.com/office/officeart/2005/8/layout/hList1"/>
    <dgm:cxn modelId="{E18CF380-9FE4-4038-A494-C1206A3DEBBA}" type="presOf" srcId="{FA0E97A5-1A31-4DD6-8E53-298AD6EDB1A2}" destId="{5CDA1116-6DCE-4B13-8328-E52970E9FA18}" srcOrd="0" destOrd="0" presId="urn:microsoft.com/office/officeart/2005/8/layout/hList1"/>
    <dgm:cxn modelId="{2823C68E-1B55-4DC1-8CB5-16A02A7FF787}" srcId="{FA0E97A5-1A31-4DD6-8E53-298AD6EDB1A2}" destId="{8981724C-684F-4BFD-ACCD-C7B5CEF7E970}" srcOrd="1" destOrd="0" parTransId="{4EC8AF14-D971-4F7E-9D59-0B90F127DF4B}" sibTransId="{E1FE3810-88EF-474D-AB32-FAF09AFF8560}"/>
    <dgm:cxn modelId="{247BC69A-CF52-4B61-A458-1D50BB7DA01E}" type="presOf" srcId="{56A3E5F8-1ABC-463F-BE11-41C6F8B7F9E8}" destId="{6BEEB618-2267-411A-BE70-7B07A683FABB}" srcOrd="0" destOrd="0" presId="urn:microsoft.com/office/officeart/2005/8/layout/hList1"/>
    <dgm:cxn modelId="{DD7562A8-95B8-4A05-B528-96EDFCE0300D}" type="presOf" srcId="{0C926C1A-1099-4BD3-ADCB-F171E1D00955}" destId="{68392B3E-8595-45F4-8508-4171AC049F94}" srcOrd="0" destOrd="1" presId="urn:microsoft.com/office/officeart/2005/8/layout/hList1"/>
    <dgm:cxn modelId="{275B82C0-07EE-4D77-AB49-38EC12529697}" srcId="{8981724C-684F-4BFD-ACCD-C7B5CEF7E970}" destId="{0C926C1A-1099-4BD3-ADCB-F171E1D00955}" srcOrd="1" destOrd="0" parTransId="{9DBE46E4-9887-4E57-9DBF-C9D181CDBEAB}" sibTransId="{F27D6EE9-3B5C-4716-831E-797D2B09CAE0}"/>
    <dgm:cxn modelId="{99E88DD6-FC75-4F9F-A38B-4AAD59A601AD}" srcId="{FA0E97A5-1A31-4DD6-8E53-298AD6EDB1A2}" destId="{56A3E5F8-1ABC-463F-BE11-41C6F8B7F9E8}" srcOrd="0" destOrd="0" parTransId="{BE37886A-9207-4EAE-B83F-49B755CF73D9}" sibTransId="{1C24B273-1CAF-4B62-9B4C-916CD1E5AB27}"/>
    <dgm:cxn modelId="{15F8BCD6-A1D2-4993-8E99-34C93068D8C5}" srcId="{8981724C-684F-4BFD-ACCD-C7B5CEF7E970}" destId="{D6E8D019-BBCB-4009-BA76-F9E82D576A7E}" srcOrd="0" destOrd="0" parTransId="{4FA72BFD-B324-46B1-B84C-5FE48E36A7B9}" sibTransId="{B8BE27FC-FA90-4C19-9E51-A9D16602DAB4}"/>
    <dgm:cxn modelId="{23F2AE5E-7BFF-41E2-AC51-7603D0E2FC7A}" type="presParOf" srcId="{5CDA1116-6DCE-4B13-8328-E52970E9FA18}" destId="{433472FD-F0E0-4AFC-9372-0852EDD95C77}" srcOrd="0" destOrd="0" presId="urn:microsoft.com/office/officeart/2005/8/layout/hList1"/>
    <dgm:cxn modelId="{3F50FE30-9E6B-4D38-8B79-4BC469BA55ED}" type="presParOf" srcId="{433472FD-F0E0-4AFC-9372-0852EDD95C77}" destId="{6BEEB618-2267-411A-BE70-7B07A683FABB}" srcOrd="0" destOrd="0" presId="urn:microsoft.com/office/officeart/2005/8/layout/hList1"/>
    <dgm:cxn modelId="{56777FEC-2EB4-4DA9-8AF9-A8D41F503BD4}" type="presParOf" srcId="{433472FD-F0E0-4AFC-9372-0852EDD95C77}" destId="{1C28F32C-A34C-468B-A743-A04A84ABBE09}" srcOrd="1" destOrd="0" presId="urn:microsoft.com/office/officeart/2005/8/layout/hList1"/>
    <dgm:cxn modelId="{1C2755B4-7C1A-4283-AEE8-661E0FC2362D}" type="presParOf" srcId="{5CDA1116-6DCE-4B13-8328-E52970E9FA18}" destId="{57AAB920-DFCF-4DB7-8159-383D75920F76}" srcOrd="1" destOrd="0" presId="urn:microsoft.com/office/officeart/2005/8/layout/hList1"/>
    <dgm:cxn modelId="{6E505AF8-61C1-41B5-B4E7-4374AF080518}" type="presParOf" srcId="{5CDA1116-6DCE-4B13-8328-E52970E9FA18}" destId="{1C020356-3658-4756-9A44-887BE7793C98}" srcOrd="2" destOrd="0" presId="urn:microsoft.com/office/officeart/2005/8/layout/hList1"/>
    <dgm:cxn modelId="{866F6838-94A3-4735-B241-3815F4F43964}" type="presParOf" srcId="{1C020356-3658-4756-9A44-887BE7793C98}" destId="{EF05DABE-EB42-4069-ACCD-6EE97FF6AB63}" srcOrd="0" destOrd="0" presId="urn:microsoft.com/office/officeart/2005/8/layout/hList1"/>
    <dgm:cxn modelId="{68037883-232B-415D-98F7-3322F31A4023}" type="presParOf" srcId="{1C020356-3658-4756-9A44-887BE7793C98}" destId="{68392B3E-8595-45F4-8508-4171AC049F94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1665112-25D7-42DB-B715-906F30867E3C}">
      <dsp:nvSpPr>
        <dsp:cNvPr id="0" name=""/>
        <dsp:cNvSpPr/>
      </dsp:nvSpPr>
      <dsp:spPr>
        <a:xfrm>
          <a:off x="1217" y="107612"/>
          <a:ext cx="1613575" cy="161357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2000" kern="1200" dirty="0"/>
            <a:t>Natural Sources</a:t>
          </a:r>
        </a:p>
      </dsp:txBody>
      <dsp:txXfrm>
        <a:off x="237520" y="343915"/>
        <a:ext cx="1140969" cy="1140969"/>
      </dsp:txXfrm>
    </dsp:sp>
    <dsp:sp modelId="{9AA0F8C4-F647-4128-86C4-ACF110C9F13D}">
      <dsp:nvSpPr>
        <dsp:cNvPr id="0" name=""/>
        <dsp:cNvSpPr/>
      </dsp:nvSpPr>
      <dsp:spPr>
        <a:xfrm>
          <a:off x="1745815" y="446462"/>
          <a:ext cx="935874" cy="935874"/>
        </a:xfrm>
        <a:prstGeom prst="mathPlus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CA" sz="2000" kern="1200"/>
        </a:p>
      </dsp:txBody>
      <dsp:txXfrm>
        <a:off x="1869865" y="804340"/>
        <a:ext cx="687774" cy="220118"/>
      </dsp:txXfrm>
    </dsp:sp>
    <dsp:sp modelId="{0BCC7726-A94C-40DE-B3D5-AF8F0872AF9F}">
      <dsp:nvSpPr>
        <dsp:cNvPr id="0" name=""/>
        <dsp:cNvSpPr/>
      </dsp:nvSpPr>
      <dsp:spPr>
        <a:xfrm>
          <a:off x="2812712" y="107612"/>
          <a:ext cx="1613575" cy="161357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2000" kern="1200" dirty="0"/>
            <a:t>Human </a:t>
          </a:r>
          <a:r>
            <a:rPr lang="en-CA" sz="1800" kern="1200" dirty="0"/>
            <a:t>Activities</a:t>
          </a:r>
        </a:p>
      </dsp:txBody>
      <dsp:txXfrm>
        <a:off x="3049015" y="343915"/>
        <a:ext cx="1140969" cy="1140969"/>
      </dsp:txXfrm>
    </dsp:sp>
    <dsp:sp modelId="{8232D93F-982E-454B-97A0-3061B9B4107A}">
      <dsp:nvSpPr>
        <dsp:cNvPr id="0" name=""/>
        <dsp:cNvSpPr/>
      </dsp:nvSpPr>
      <dsp:spPr>
        <a:xfrm>
          <a:off x="4557310" y="446462"/>
          <a:ext cx="935874" cy="935874"/>
        </a:xfrm>
        <a:prstGeom prst="mathEqual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CA" sz="2000" kern="1200"/>
        </a:p>
      </dsp:txBody>
      <dsp:txXfrm>
        <a:off x="4681360" y="639252"/>
        <a:ext cx="687774" cy="550294"/>
      </dsp:txXfrm>
    </dsp:sp>
    <dsp:sp modelId="{E2709DA0-2353-4DDF-AD2F-35B266067D5F}">
      <dsp:nvSpPr>
        <dsp:cNvPr id="0" name=""/>
        <dsp:cNvSpPr/>
      </dsp:nvSpPr>
      <dsp:spPr>
        <a:xfrm>
          <a:off x="5624206" y="107612"/>
          <a:ext cx="1613575" cy="161357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2000" kern="1200" dirty="0"/>
            <a:t>Poor Air Quality</a:t>
          </a:r>
        </a:p>
      </dsp:txBody>
      <dsp:txXfrm>
        <a:off x="5860509" y="343915"/>
        <a:ext cx="1140969" cy="114096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1DB3FF8-3A53-42F1-ADDF-02186758F375}">
      <dsp:nvSpPr>
        <dsp:cNvPr id="0" name=""/>
        <dsp:cNvSpPr/>
      </dsp:nvSpPr>
      <dsp:spPr>
        <a:xfrm>
          <a:off x="1999043" y="1880517"/>
          <a:ext cx="1341983" cy="134198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1600" kern="1200" dirty="0"/>
            <a:t>Factors Affecting Air Quality</a:t>
          </a:r>
        </a:p>
      </dsp:txBody>
      <dsp:txXfrm>
        <a:off x="2195572" y="2077046"/>
        <a:ext cx="948925" cy="948925"/>
      </dsp:txXfrm>
    </dsp:sp>
    <dsp:sp modelId="{ECD6E1AB-B561-4DEB-884F-2CCBA6D31A94}">
      <dsp:nvSpPr>
        <dsp:cNvPr id="0" name=""/>
        <dsp:cNvSpPr/>
      </dsp:nvSpPr>
      <dsp:spPr>
        <a:xfrm rot="16264210">
          <a:off x="2545513" y="1392832"/>
          <a:ext cx="283807" cy="456274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CA" sz="1900" kern="1200"/>
        </a:p>
      </dsp:txBody>
      <dsp:txXfrm>
        <a:off x="2587289" y="1526651"/>
        <a:ext cx="198665" cy="273764"/>
      </dsp:txXfrm>
    </dsp:sp>
    <dsp:sp modelId="{60179AEE-64D4-40B9-8720-6CA92F46409F}">
      <dsp:nvSpPr>
        <dsp:cNvPr id="0" name=""/>
        <dsp:cNvSpPr/>
      </dsp:nvSpPr>
      <dsp:spPr>
        <a:xfrm>
          <a:off x="2034108" y="3376"/>
          <a:ext cx="1341983" cy="1341983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1600" kern="1200" dirty="0"/>
            <a:t>Weather</a:t>
          </a:r>
        </a:p>
      </dsp:txBody>
      <dsp:txXfrm>
        <a:off x="2230637" y="199905"/>
        <a:ext cx="948925" cy="948925"/>
      </dsp:txXfrm>
    </dsp:sp>
    <dsp:sp modelId="{A5DB69E2-00DD-474A-B7E0-1A293C356789}">
      <dsp:nvSpPr>
        <dsp:cNvPr id="0" name=""/>
        <dsp:cNvSpPr/>
      </dsp:nvSpPr>
      <dsp:spPr>
        <a:xfrm>
          <a:off x="3466475" y="2323372"/>
          <a:ext cx="302218" cy="456274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CA" sz="1900" kern="1200"/>
        </a:p>
      </dsp:txBody>
      <dsp:txXfrm>
        <a:off x="3466475" y="2414627"/>
        <a:ext cx="211553" cy="273764"/>
      </dsp:txXfrm>
    </dsp:sp>
    <dsp:sp modelId="{86445B65-2C11-44E8-8911-A521A8CB7FA7}">
      <dsp:nvSpPr>
        <dsp:cNvPr id="0" name=""/>
        <dsp:cNvSpPr/>
      </dsp:nvSpPr>
      <dsp:spPr>
        <a:xfrm>
          <a:off x="3911249" y="1880517"/>
          <a:ext cx="1341983" cy="1341983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1600" kern="1200" dirty="0"/>
            <a:t>Physical and Chemical properties</a:t>
          </a:r>
        </a:p>
      </dsp:txBody>
      <dsp:txXfrm>
        <a:off x="4107778" y="2077046"/>
        <a:ext cx="948925" cy="948925"/>
      </dsp:txXfrm>
    </dsp:sp>
    <dsp:sp modelId="{C9CBBF7A-7A8E-48C4-8FCA-D352F2638E17}">
      <dsp:nvSpPr>
        <dsp:cNvPr id="0" name=""/>
        <dsp:cNvSpPr/>
      </dsp:nvSpPr>
      <dsp:spPr>
        <a:xfrm rot="5335790">
          <a:off x="2545513" y="3253912"/>
          <a:ext cx="283807" cy="456274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CA" sz="1900" kern="1200"/>
        </a:p>
      </dsp:txBody>
      <dsp:txXfrm>
        <a:off x="2587289" y="3302603"/>
        <a:ext cx="198665" cy="273764"/>
      </dsp:txXfrm>
    </dsp:sp>
    <dsp:sp modelId="{A3D240DC-ED5C-442C-AC50-BA8ACAA2AE79}">
      <dsp:nvSpPr>
        <dsp:cNvPr id="0" name=""/>
        <dsp:cNvSpPr/>
      </dsp:nvSpPr>
      <dsp:spPr>
        <a:xfrm>
          <a:off x="2034108" y="3757659"/>
          <a:ext cx="1341983" cy="1341983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1600" kern="1200" dirty="0"/>
            <a:t>Emission of pollutants</a:t>
          </a:r>
        </a:p>
      </dsp:txBody>
      <dsp:txXfrm>
        <a:off x="2230637" y="3954188"/>
        <a:ext cx="948925" cy="948925"/>
      </dsp:txXfrm>
    </dsp:sp>
    <dsp:sp modelId="{D4A64A31-F611-424D-91A7-FE5F236D2966}">
      <dsp:nvSpPr>
        <dsp:cNvPr id="0" name=""/>
        <dsp:cNvSpPr/>
      </dsp:nvSpPr>
      <dsp:spPr>
        <a:xfrm rot="10800000">
          <a:off x="1685814" y="2249277"/>
          <a:ext cx="265049" cy="456274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CA" sz="1900" kern="1200"/>
        </a:p>
      </dsp:txBody>
      <dsp:txXfrm rot="10800000">
        <a:off x="1765329" y="2340532"/>
        <a:ext cx="185534" cy="273764"/>
      </dsp:txXfrm>
    </dsp:sp>
    <dsp:sp modelId="{6B09180E-F7D1-4029-B705-63EC1391747E}">
      <dsp:nvSpPr>
        <dsp:cNvPr id="0" name=""/>
        <dsp:cNvSpPr/>
      </dsp:nvSpPr>
      <dsp:spPr>
        <a:xfrm>
          <a:off x="156967" y="1880517"/>
          <a:ext cx="1341983" cy="1341983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1500" kern="1200" dirty="0"/>
            <a:t>Topography</a:t>
          </a:r>
        </a:p>
      </dsp:txBody>
      <dsp:txXfrm>
        <a:off x="353496" y="2077046"/>
        <a:ext cx="948925" cy="94892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4BCD569-0535-4E4B-8E59-FFCDE80B48D6}">
      <dsp:nvSpPr>
        <dsp:cNvPr id="0" name=""/>
        <dsp:cNvSpPr/>
      </dsp:nvSpPr>
      <dsp:spPr>
        <a:xfrm>
          <a:off x="889393" y="487132"/>
          <a:ext cx="3250412" cy="3250412"/>
        </a:xfrm>
        <a:prstGeom prst="blockArc">
          <a:avLst>
            <a:gd name="adj1" fmla="val 9000000"/>
            <a:gd name="adj2" fmla="val 16200000"/>
            <a:gd name="adj3" fmla="val 4638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F17D536-532E-4472-A58C-4BC535E7CB43}">
      <dsp:nvSpPr>
        <dsp:cNvPr id="0" name=""/>
        <dsp:cNvSpPr/>
      </dsp:nvSpPr>
      <dsp:spPr>
        <a:xfrm>
          <a:off x="889393" y="487132"/>
          <a:ext cx="3250412" cy="3250412"/>
        </a:xfrm>
        <a:prstGeom prst="blockArc">
          <a:avLst>
            <a:gd name="adj1" fmla="val 1800000"/>
            <a:gd name="adj2" fmla="val 9000000"/>
            <a:gd name="adj3" fmla="val 4638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E5DA4A5-BF8A-4A9D-80CD-932ED2AA71DC}">
      <dsp:nvSpPr>
        <dsp:cNvPr id="0" name=""/>
        <dsp:cNvSpPr/>
      </dsp:nvSpPr>
      <dsp:spPr>
        <a:xfrm>
          <a:off x="889393" y="487132"/>
          <a:ext cx="3250412" cy="3250412"/>
        </a:xfrm>
        <a:prstGeom prst="blockArc">
          <a:avLst>
            <a:gd name="adj1" fmla="val 16200000"/>
            <a:gd name="adj2" fmla="val 1800000"/>
            <a:gd name="adj3" fmla="val 4638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5F47BD5-C80B-4320-8F6A-BFD0E07EBC31}">
      <dsp:nvSpPr>
        <dsp:cNvPr id="0" name=""/>
        <dsp:cNvSpPr/>
      </dsp:nvSpPr>
      <dsp:spPr>
        <a:xfrm>
          <a:off x="1766850" y="1364588"/>
          <a:ext cx="1495499" cy="149549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1600" kern="1200" dirty="0"/>
            <a:t>Central Okanagan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1600" kern="1200" dirty="0"/>
            <a:t>GHG  emissions  </a:t>
          </a:r>
        </a:p>
      </dsp:txBody>
      <dsp:txXfrm>
        <a:off x="1985861" y="1583599"/>
        <a:ext cx="1057477" cy="1057477"/>
      </dsp:txXfrm>
    </dsp:sp>
    <dsp:sp modelId="{C764458C-3728-481C-ACA2-48BE7564C6C5}">
      <dsp:nvSpPr>
        <dsp:cNvPr id="0" name=""/>
        <dsp:cNvSpPr/>
      </dsp:nvSpPr>
      <dsp:spPr>
        <a:xfrm>
          <a:off x="1991175" y="1393"/>
          <a:ext cx="1046849" cy="1046849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1600" kern="1200" dirty="0"/>
            <a:t>Vehicles (63%) </a:t>
          </a:r>
        </a:p>
      </dsp:txBody>
      <dsp:txXfrm>
        <a:off x="2144482" y="154700"/>
        <a:ext cx="740235" cy="740235"/>
      </dsp:txXfrm>
    </dsp:sp>
    <dsp:sp modelId="{B57E8C3B-C00D-4D33-9FF1-A875F7960BE8}">
      <dsp:nvSpPr>
        <dsp:cNvPr id="0" name=""/>
        <dsp:cNvSpPr/>
      </dsp:nvSpPr>
      <dsp:spPr>
        <a:xfrm>
          <a:off x="3366007" y="2382673"/>
          <a:ext cx="1046849" cy="1046849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1600" kern="1200" dirty="0"/>
            <a:t>Waste (6%).</a:t>
          </a:r>
        </a:p>
      </dsp:txBody>
      <dsp:txXfrm>
        <a:off x="3519314" y="2535980"/>
        <a:ext cx="740235" cy="740235"/>
      </dsp:txXfrm>
    </dsp:sp>
    <dsp:sp modelId="{89E4295C-2F63-44FE-9C7A-5E5DDDE00F3B}">
      <dsp:nvSpPr>
        <dsp:cNvPr id="0" name=""/>
        <dsp:cNvSpPr/>
      </dsp:nvSpPr>
      <dsp:spPr>
        <a:xfrm>
          <a:off x="616342" y="2382673"/>
          <a:ext cx="1046849" cy="1046849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1400" kern="1200" dirty="0"/>
            <a:t>Buildings </a:t>
          </a:r>
          <a:r>
            <a:rPr lang="en-CA" sz="1600" kern="1200" dirty="0"/>
            <a:t>(31%) </a:t>
          </a:r>
        </a:p>
      </dsp:txBody>
      <dsp:txXfrm>
        <a:off x="769649" y="2535980"/>
        <a:ext cx="740235" cy="740235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3F30FCF-F8F2-4652-82EA-A7EF5F981818}">
      <dsp:nvSpPr>
        <dsp:cNvPr id="0" name=""/>
        <dsp:cNvSpPr/>
      </dsp:nvSpPr>
      <dsp:spPr>
        <a:xfrm>
          <a:off x="4210" y="314102"/>
          <a:ext cx="2531989" cy="1012795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3792" tIns="65024" rIns="113792" bIns="65024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1600" b="1" kern="1200" dirty="0"/>
            <a:t>Carbon Monoxide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1600" b="1" kern="1200" dirty="0"/>
            <a:t>CO</a:t>
          </a:r>
        </a:p>
      </dsp:txBody>
      <dsp:txXfrm>
        <a:off x="4210" y="314102"/>
        <a:ext cx="2531989" cy="1012795"/>
      </dsp:txXfrm>
    </dsp:sp>
    <dsp:sp modelId="{A74A379A-5A7F-49F8-80BB-D0CDAF21DFEF}">
      <dsp:nvSpPr>
        <dsp:cNvPr id="0" name=""/>
        <dsp:cNvSpPr/>
      </dsp:nvSpPr>
      <dsp:spPr>
        <a:xfrm>
          <a:off x="4210" y="1326897"/>
          <a:ext cx="2531989" cy="2854800"/>
        </a:xfrm>
        <a:prstGeom prst="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85344" tIns="85344" rIns="113792" bIns="128016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CA" sz="1600" kern="1200" dirty="0"/>
            <a:t>Invisible gas that is a fast-acting poison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CA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CA" sz="1600" kern="1200" dirty="0"/>
            <a:t>Higher concentrations can cause impaired vision and coordination, headaches, dizziness, confusion, nausea </a:t>
          </a:r>
        </a:p>
      </dsp:txBody>
      <dsp:txXfrm>
        <a:off x="4210" y="1326897"/>
        <a:ext cx="2531989" cy="2854800"/>
      </dsp:txXfrm>
    </dsp:sp>
    <dsp:sp modelId="{E1DD90E5-A257-428A-A3EC-468B26A764C8}">
      <dsp:nvSpPr>
        <dsp:cNvPr id="0" name=""/>
        <dsp:cNvSpPr/>
      </dsp:nvSpPr>
      <dsp:spPr>
        <a:xfrm>
          <a:off x="2890678" y="314102"/>
          <a:ext cx="2531989" cy="1012795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3792" tIns="65024" rIns="113792" bIns="65024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1600" b="1" kern="1200" dirty="0"/>
            <a:t>Particulate matter PM2.5 &amp;PM10</a:t>
          </a:r>
        </a:p>
      </dsp:txBody>
      <dsp:txXfrm>
        <a:off x="2890678" y="314102"/>
        <a:ext cx="2531989" cy="1012795"/>
      </dsp:txXfrm>
    </dsp:sp>
    <dsp:sp modelId="{05C72FED-3868-4886-AA24-5C3CED987870}">
      <dsp:nvSpPr>
        <dsp:cNvPr id="0" name=""/>
        <dsp:cNvSpPr/>
      </dsp:nvSpPr>
      <dsp:spPr>
        <a:xfrm>
          <a:off x="2890678" y="1326897"/>
          <a:ext cx="2531989" cy="2854800"/>
        </a:xfrm>
        <a:prstGeom prst="rect">
          <a:avLst/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85344" tIns="85344" rIns="113792" bIns="128016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kumimoji="0" lang="en-US" sz="1600" b="0" i="0" u="none" strike="noStrike" kern="1200" cap="none" spc="0" normalizeH="0" baseline="0" noProof="0" dirty="0">
              <a:ln/>
              <a:effectLst/>
              <a:uLnTx/>
              <a:uFillTx/>
              <a:latin typeface="+mn-lt"/>
              <a:ea typeface="+mn-ea"/>
              <a:cs typeface="+mn-cs"/>
            </a:rPr>
            <a:t>Are tiny particles of dust and soot  that c</a:t>
          </a:r>
          <a:r>
            <a:rPr lang="en-CA" sz="1600" kern="1200" dirty="0"/>
            <a:t>an penetrate deep into our lungs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CA" sz="1600" kern="1200" dirty="0">
            <a:solidFill>
              <a:schemeClr val="bg1"/>
            </a:solidFill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CA" sz="1600" kern="1200"/>
            <a:t>Coughing and wheezing</a:t>
          </a:r>
          <a:endParaRPr lang="en-CA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CA" sz="1600" kern="1200" dirty="0">
            <a:solidFill>
              <a:schemeClr val="bg1"/>
            </a:solidFill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CA" sz="1600" kern="1200" dirty="0"/>
            <a:t>Heart and lung disease</a:t>
          </a:r>
        </a:p>
      </dsp:txBody>
      <dsp:txXfrm>
        <a:off x="2890678" y="1326897"/>
        <a:ext cx="2531989" cy="2854800"/>
      </dsp:txXfrm>
    </dsp:sp>
    <dsp:sp modelId="{36F1BE2E-AE2E-4D44-8586-4211B7BDE13E}">
      <dsp:nvSpPr>
        <dsp:cNvPr id="0" name=""/>
        <dsp:cNvSpPr/>
      </dsp:nvSpPr>
      <dsp:spPr>
        <a:xfrm>
          <a:off x="5777146" y="314102"/>
          <a:ext cx="2531989" cy="1012795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3792" tIns="65024" rIns="113792" bIns="65024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1600" b="1" kern="1200" dirty="0"/>
            <a:t>Other Pollutants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1600" b="1" kern="1200" dirty="0">
              <a:solidFill>
                <a:schemeClr val="bg1"/>
              </a:solidFill>
            </a:rPr>
            <a:t>Sulphur Dioxide SO2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1600" b="1" kern="1200" dirty="0">
              <a:solidFill>
                <a:schemeClr val="bg1"/>
              </a:solidFill>
              <a:hlinkClick xmlns:r="http://schemas.openxmlformats.org/officeDocument/2006/relationships" r:id="rId1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Nitrogen dioxide NO2</a:t>
          </a:r>
          <a:endParaRPr lang="en-CA" sz="1600" b="1" kern="1200" dirty="0">
            <a:solidFill>
              <a:schemeClr val="bg1"/>
            </a:solidFill>
          </a:endParaRPr>
        </a:p>
      </dsp:txBody>
      <dsp:txXfrm>
        <a:off x="5777146" y="314102"/>
        <a:ext cx="2531989" cy="1012795"/>
      </dsp:txXfrm>
    </dsp:sp>
    <dsp:sp modelId="{F80BDE4B-BE47-41E5-BDA9-5D1C0FE99A26}">
      <dsp:nvSpPr>
        <dsp:cNvPr id="0" name=""/>
        <dsp:cNvSpPr/>
      </dsp:nvSpPr>
      <dsp:spPr>
        <a:xfrm>
          <a:off x="5777146" y="1326897"/>
          <a:ext cx="2531989" cy="2854800"/>
        </a:xfrm>
        <a:prstGeom prst="rect">
          <a:avLst/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85344" tIns="85344" rIns="113792" bIns="128016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b="0" i="0" kern="1200" dirty="0"/>
            <a:t>Sulfur dioxide is a colorless gas with a pungent and suffocating odor</a:t>
          </a:r>
          <a:endParaRPr lang="en-CA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CA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CA" sz="1600" kern="1200" dirty="0"/>
            <a:t>Cancer, lowered immunity, disorders of the nervous system, and interference with child development</a:t>
          </a:r>
        </a:p>
      </dsp:txBody>
      <dsp:txXfrm>
        <a:off x="5777146" y="1326897"/>
        <a:ext cx="2531989" cy="2854800"/>
      </dsp:txXfrm>
    </dsp:sp>
    <dsp:sp modelId="{532C7238-D7B4-40F7-8E47-E803BBE2E792}">
      <dsp:nvSpPr>
        <dsp:cNvPr id="0" name=""/>
        <dsp:cNvSpPr/>
      </dsp:nvSpPr>
      <dsp:spPr>
        <a:xfrm>
          <a:off x="8663613" y="314102"/>
          <a:ext cx="2531989" cy="1012795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3792" tIns="65024" rIns="113792" bIns="65024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1600" b="1" kern="1200"/>
            <a:t>Ground level Ozone </a:t>
          </a:r>
          <a:r>
            <a:rPr lang="en-CA" sz="1600" b="1" kern="1200">
              <a:effectLst/>
            </a:rPr>
            <a:t>O3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CA" sz="1600" kern="1200" dirty="0"/>
        </a:p>
      </dsp:txBody>
      <dsp:txXfrm>
        <a:off x="8663613" y="314102"/>
        <a:ext cx="2531989" cy="1012795"/>
      </dsp:txXfrm>
    </dsp:sp>
    <dsp:sp modelId="{C09AC564-8035-4D5B-A14F-C5B8EF98B21F}">
      <dsp:nvSpPr>
        <dsp:cNvPr id="0" name=""/>
        <dsp:cNvSpPr/>
      </dsp:nvSpPr>
      <dsp:spPr>
        <a:xfrm>
          <a:off x="8663613" y="1326897"/>
          <a:ext cx="2531989" cy="2854800"/>
        </a:xfrm>
        <a:prstGeom prst="rect">
          <a:avLst/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85344" tIns="85344" rIns="113792" bIns="128016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/>
            <a:t>Is a </a:t>
          </a:r>
          <a:r>
            <a:rPr lang="en-US" sz="1600" kern="1200" dirty="0" err="1"/>
            <a:t>colourless</a:t>
          </a:r>
          <a:r>
            <a:rPr lang="en-US" sz="1600" kern="1200" dirty="0"/>
            <a:t>, </a:t>
          </a:r>
          <a:r>
            <a:rPr lang="en-US" sz="1600" kern="1200" dirty="0" err="1"/>
            <a:t>odourless</a:t>
          </a:r>
          <a:r>
            <a:rPr lang="en-US" sz="1600" kern="1200" dirty="0"/>
            <a:t> gas made of three oxygen atoms</a:t>
          </a:r>
          <a:endParaRPr lang="en-CA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CA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CA" sz="1600" kern="1200" dirty="0"/>
            <a:t>Irritate the eyes, nose and throat  and the lung airways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CA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CA" sz="1600" kern="1200" dirty="0"/>
            <a:t>Worsen asthma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CA" sz="1600" kern="1200" dirty="0"/>
        </a:p>
      </dsp:txBody>
      <dsp:txXfrm>
        <a:off x="8663613" y="1326897"/>
        <a:ext cx="2531989" cy="2854800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BEEB618-2267-411A-BE70-7B07A683FABB}">
      <dsp:nvSpPr>
        <dsp:cNvPr id="0" name=""/>
        <dsp:cNvSpPr/>
      </dsp:nvSpPr>
      <dsp:spPr>
        <a:xfrm>
          <a:off x="48" y="33307"/>
          <a:ext cx="4628926" cy="1526400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13792" rIns="199136" bIns="113792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1" kern="1200" dirty="0"/>
            <a:t>1-High up in the atmosphere </a:t>
          </a:r>
          <a:endParaRPr lang="en-CA" sz="2800" kern="1200" dirty="0"/>
        </a:p>
      </dsp:txBody>
      <dsp:txXfrm>
        <a:off x="48" y="33307"/>
        <a:ext cx="4628926" cy="1526400"/>
      </dsp:txXfrm>
    </dsp:sp>
    <dsp:sp modelId="{1C28F32C-A34C-468B-A743-A04A84ABBE09}">
      <dsp:nvSpPr>
        <dsp:cNvPr id="0" name=""/>
        <dsp:cNvSpPr/>
      </dsp:nvSpPr>
      <dsp:spPr>
        <a:xfrm>
          <a:off x="48" y="1559707"/>
          <a:ext cx="4628926" cy="3055184"/>
        </a:xfrm>
        <a:prstGeom prst="rect">
          <a:avLst/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28016" tIns="128016" rIns="170688" bIns="192024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400" kern="1200" dirty="0"/>
            <a:t>When this gas is up high in the </a:t>
          </a:r>
          <a:r>
            <a:rPr lang="en-US" sz="2400" kern="1200" dirty="0">
              <a:hlinkClick xmlns:r="http://schemas.openxmlformats.org/officeDocument/2006/relationships" r:id="rId1"/>
            </a:rPr>
            <a:t>ozone layer</a:t>
          </a:r>
          <a:r>
            <a:rPr lang="en-US" sz="2400" kern="1200" dirty="0"/>
            <a:t> it’s “good” ozone and acts like sunscreen for the Earth.</a:t>
          </a:r>
          <a:endParaRPr lang="en-CA" sz="2400" kern="1200" dirty="0"/>
        </a:p>
      </dsp:txBody>
      <dsp:txXfrm>
        <a:off x="48" y="1559707"/>
        <a:ext cx="4628926" cy="3055184"/>
      </dsp:txXfrm>
    </dsp:sp>
    <dsp:sp modelId="{EF05DABE-EB42-4069-ACCD-6EE97FF6AB63}">
      <dsp:nvSpPr>
        <dsp:cNvPr id="0" name=""/>
        <dsp:cNvSpPr/>
      </dsp:nvSpPr>
      <dsp:spPr>
        <a:xfrm>
          <a:off x="5277024" y="33307"/>
          <a:ext cx="4628926" cy="1526400"/>
        </a:xfrm>
        <a:prstGeom prst="rect">
          <a:avLst/>
        </a:prstGeom>
        <a:gradFill rotWithShape="0">
          <a:gsLst>
            <a:gs pos="0">
              <a:schemeClr val="accent3">
                <a:hueOff val="11250264"/>
                <a:satOff val="-16880"/>
                <a:lumOff val="-2745"/>
                <a:alphaOff val="0"/>
                <a:shade val="51000"/>
                <a:satMod val="130000"/>
              </a:schemeClr>
            </a:gs>
            <a:gs pos="80000">
              <a:schemeClr val="accent3">
                <a:hueOff val="11250264"/>
                <a:satOff val="-16880"/>
                <a:lumOff val="-2745"/>
                <a:alphaOff val="0"/>
                <a:shade val="93000"/>
                <a:satMod val="130000"/>
              </a:schemeClr>
            </a:gs>
            <a:gs pos="100000">
              <a:schemeClr val="accent3">
                <a:hueOff val="11250264"/>
                <a:satOff val="-16880"/>
                <a:lumOff val="-2745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3">
              <a:hueOff val="11250264"/>
              <a:satOff val="-16880"/>
              <a:lumOff val="-2745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13792" rIns="199136" bIns="113792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1" kern="1200" dirty="0"/>
            <a:t>2-Right down at the ground.</a:t>
          </a:r>
          <a:endParaRPr lang="en-CA" sz="2800" kern="1200" dirty="0"/>
        </a:p>
      </dsp:txBody>
      <dsp:txXfrm>
        <a:off x="5277024" y="33307"/>
        <a:ext cx="4628926" cy="1526400"/>
      </dsp:txXfrm>
    </dsp:sp>
    <dsp:sp modelId="{68392B3E-8595-45F4-8508-4171AC049F94}">
      <dsp:nvSpPr>
        <dsp:cNvPr id="0" name=""/>
        <dsp:cNvSpPr/>
      </dsp:nvSpPr>
      <dsp:spPr>
        <a:xfrm>
          <a:off x="5277024" y="1559707"/>
          <a:ext cx="4628926" cy="3055184"/>
        </a:xfrm>
        <a:prstGeom prst="rect">
          <a:avLst/>
        </a:prstGeom>
        <a:solidFill>
          <a:schemeClr val="accent3">
            <a:tint val="40000"/>
            <a:alpha val="90000"/>
            <a:hueOff val="10716854"/>
            <a:satOff val="-13793"/>
            <a:lumOff val="-1075"/>
            <a:alphaOff val="0"/>
          </a:schemeClr>
        </a:solidFill>
        <a:ln w="9525" cap="flat" cmpd="sng" algn="ctr">
          <a:solidFill>
            <a:schemeClr val="accent3">
              <a:tint val="40000"/>
              <a:alpha val="90000"/>
              <a:hueOff val="10716854"/>
              <a:satOff val="-13793"/>
              <a:lumOff val="-1075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28016" tIns="128016" rIns="170688" bIns="192024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400" kern="1200" dirty="0"/>
            <a:t>When it’s near the ground it’s “bad” ozone. </a:t>
          </a:r>
          <a:endParaRPr lang="en-CA" sz="2400" kern="1200" dirty="0"/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400" kern="1200" dirty="0"/>
            <a:t> “</a:t>
          </a:r>
          <a:r>
            <a:rPr lang="en-US" sz="2400" kern="1200" dirty="0">
              <a:hlinkClick xmlns:r="http://schemas.openxmlformats.org/officeDocument/2006/relationships" r:id="rId2"/>
            </a:rPr>
            <a:t>Ground-level ozone</a:t>
          </a:r>
          <a:r>
            <a:rPr lang="en-US" sz="2400" kern="1200" dirty="0"/>
            <a:t>” can affect our environment and our economy by damaging ecosystems and vegetation and accelerating global climate change. </a:t>
          </a:r>
          <a:endParaRPr lang="en-CA" sz="2400" kern="1200" dirty="0"/>
        </a:p>
      </dsp:txBody>
      <dsp:txXfrm>
        <a:off x="5277024" y="1559707"/>
        <a:ext cx="4628926" cy="305518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equation1">
  <dgm:title val=""/>
  <dgm:desc val=""/>
  <dgm:catLst>
    <dgm:cat type="relationship" pri="17000"/>
    <dgm:cat type="process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choose name="Name0">
      <dgm:if name="Name1" func="var" arg="dir" op="equ" val="norm">
        <dgm:alg type="lin">
          <dgm:param type="fallback" val="2D"/>
        </dgm:alg>
      </dgm:if>
      <dgm:else name="Name2">
        <dgm:alg type="lin">
          <dgm:param type="linDir" val="fromR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fact="0.58"/>
      <dgm:constr type="primFontSz" for="ch" ptType="node" op="equ" val="65"/>
      <dgm:constr type="primFontSz" for="ch" ptType="sibTrans" op="equ" val="55"/>
      <dgm:constr type="primFontSz" for="ch" ptType="sibTrans" refType="primFontSz" refFor="ch" refPtType="node" op="lte" fact="0.8"/>
      <dgm:constr type="w" for="ch" forName="spacerL" refType="w" refFor="ch" refPtType="sibTrans" fact="0.14"/>
      <dgm:constr type="w" for="ch" forName="spacerR" refType="w" refFor="ch" refPtType="sibTrans" fact="0.14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pacerL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ibTrans">
          <dgm:alg type="tx"/>
          <dgm:choose name="Name3">
            <dgm:if name="Name4" axis="followSib" ptType="sibTrans" func="cnt" op="equ" val="0">
              <dgm:shape xmlns:r="http://schemas.openxmlformats.org/officeDocument/2006/relationships" type="mathEqual" r:blip="">
                <dgm:adjLst/>
              </dgm:shape>
            </dgm:if>
            <dgm:else name="Name5">
              <dgm:shape xmlns:r="http://schemas.openxmlformats.org/officeDocument/2006/relationships" type="mathPlus" r:blip="">
                <dgm:adjLst/>
              </dgm:shape>
            </dgm:else>
          </dgm:choose>
          <dgm:presOf axis="self"/>
          <dgm:constrLst>
            <dgm:constr type="h" refType="w"/>
            <dgm:constr type="lMarg"/>
            <dgm:constr type="rMarg"/>
            <dgm:constr type="tMarg"/>
            <dgm:constr type="bMarg"/>
          </dgm:constrLst>
          <dgm:ruleLst>
            <dgm:rule type="primFontSz" val="5" fact="NaN" max="NaN"/>
          </dgm:ruleLst>
        </dgm:layoutNode>
        <dgm:layoutNode name="spacerR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85499C70-2A50-1DA2-F953-38A3DAF75C51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DE6019A-DFED-6A9A-E01E-52F46338C6C6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C3C2C2B-19F1-4447-A069-E277FCE480FA}" type="datetimeFigureOut">
              <a:rPr lang="en-CA" smtClean="0"/>
              <a:t>2023-08-02</a:t>
            </a:fld>
            <a:endParaRPr lang="en-CA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33E9FB1-AFC4-8227-3E84-88DB176E3514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FE8B4AB-A41C-AFE1-023E-D5701E4BC9FA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C7ED0D0-0455-4F1C-8F9B-31EFFA70BF23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92548241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262A60B2-C3D9-A2B4-D0D3-F4BE035EBFB6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72408D5-9457-BEC9-8D26-64181CBF6A60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54DBA217-7B93-40B0-B28A-0E4879E09C80}" type="datetimeFigureOut">
              <a:rPr lang="en-US"/>
              <a:pPr>
                <a:defRPr/>
              </a:pPr>
              <a:t>8/2/2023</a:t>
            </a:fld>
            <a:endParaRPr lang="en-US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6018CBC2-C5C8-9BE3-AF3D-BF0FB2FDB0D1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F999C2F6-CF40-F3D8-33C8-46E3501F564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3BDCA75-57FB-4127-C399-E631BBB2AE66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C7346B8-CEB0-AE74-201E-E0D7276E107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757EB7FF-853E-4E94-8B31-3FAD05DB110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regionaldistrict.com/your-services/air-quality-program/wood-heating.aspx#BestPractises" TargetMode="External"/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marttrips.ca/" TargetMode="External"/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Relationship Id="rId5" Type="http://schemas.openxmlformats.org/officeDocument/2006/relationships/hyperlink" Target="https://www.rdco.com/en/environment/safe-routes-4-schools.aspx" TargetMode="External"/><Relationship Id="rId4" Type="http://schemas.openxmlformats.org/officeDocument/2006/relationships/hyperlink" Target="https://www.regionaldistrict.com/your-services/air-quality-program/safe-routes-4-schools.aspx" TargetMode="External"/></Relationships>
</file>

<file path=ppt/notesSlides/_rels/notes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form.jotform.com/221006102830234" TargetMode="External"/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marttrips.ca/sites/files/6/docs/pedometer/what_can_individuals_do_combined-revised_2023.pdf" TargetMode="External"/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feature=player_embedded&amp;v=sJQ4IVDDA6Q" TargetMode="External"/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open.alberta.ca/blog/?page_id=160" TargetMode="External"/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www.rdco.com/en/environment/current-air-quality.aspx#Small-low-cost-air-quality-PM-sensor-pilot-project-2021-2023-" TargetMode="Externa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mocomi.com/what-is-the-ozone-layer/" TargetMode="External"/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://mocomi.com/what-is-the-ozone-layer/" TargetMode="Externa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Image Placeholder 1">
            <a:extLst>
              <a:ext uri="{FF2B5EF4-FFF2-40B4-BE49-F238E27FC236}">
                <a16:creationId xmlns:a16="http://schemas.microsoft.com/office/drawing/2014/main" id="{4EBE19E2-A714-64A9-0183-E509D834C01F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363" name="Notes Placeholder 2">
            <a:extLst>
              <a:ext uri="{FF2B5EF4-FFF2-40B4-BE49-F238E27FC236}">
                <a16:creationId xmlns:a16="http://schemas.microsoft.com/office/drawing/2014/main" id="{5FF6C1F9-BC17-1AE0-774F-C9C73982EE0F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15364" name="Slide Number Placeholder 3">
            <a:extLst>
              <a:ext uri="{FF2B5EF4-FFF2-40B4-BE49-F238E27FC236}">
                <a16:creationId xmlns:a16="http://schemas.microsoft.com/office/drawing/2014/main" id="{C2A15406-48C7-E542-C266-3AE82CE81E9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9DAD0961-7CD5-4CC2-A899-5D3CB39788F2}" type="slidenum">
              <a:rPr lang="en-US" altLang="en-US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1</a:t>
            </a:fld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Image Placeholder 1">
            <a:extLst>
              <a:ext uri="{FF2B5EF4-FFF2-40B4-BE49-F238E27FC236}">
                <a16:creationId xmlns:a16="http://schemas.microsoft.com/office/drawing/2014/main" id="{0CE807E6-D2F6-4A99-0553-52826F588A37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49C12B8-354D-AF4A-A619-D7530C78F76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r>
              <a:rPr lang="en-US" dirty="0"/>
              <a:t>Fine particulate is one of the pollutants of concern in the Okanagan.</a:t>
            </a:r>
          </a:p>
          <a:p>
            <a:pPr>
              <a:defRPr/>
            </a:pPr>
            <a:r>
              <a:rPr lang="en-US" dirty="0"/>
              <a:t>Fine particulate consists of particulates with diameters that are less or equal to 2.5 microns in size.</a:t>
            </a:r>
          </a:p>
          <a:p>
            <a:pPr>
              <a:defRPr/>
            </a:pPr>
            <a:r>
              <a:rPr lang="en-US" dirty="0"/>
              <a:t>The size comparison will give the students a better idea of how small is PM2.5</a:t>
            </a:r>
          </a:p>
          <a:p>
            <a:pPr>
              <a:defRPr/>
            </a:pPr>
            <a:endParaRPr lang="en-US" dirty="0"/>
          </a:p>
          <a:p>
            <a:pPr>
              <a:defRPr/>
            </a:pPr>
            <a:r>
              <a:rPr lang="en-US" dirty="0"/>
              <a:t>A recent mobile study in the Central Okanagan (2015-2016) showed that certain </a:t>
            </a:r>
            <a:r>
              <a:rPr lang="en-US" dirty="0" err="1"/>
              <a:t>neighbourhoods</a:t>
            </a:r>
            <a:r>
              <a:rPr lang="en-US" dirty="0"/>
              <a:t> had higher concentrations of fine particulate (PM2.5) due to wood smoke and traffic</a:t>
            </a:r>
            <a:endParaRPr lang="en-CA" dirty="0"/>
          </a:p>
          <a:p>
            <a:pPr>
              <a:defRPr/>
            </a:pPr>
            <a:r>
              <a:rPr lang="en-US" dirty="0"/>
              <a:t>This mobile monitoring study was performed through a specific route. The route was completed 26 times during November 2015-April 2016.  Those neighborhoods had consistently higher concentrations of PM2.5 during that sampling.  </a:t>
            </a:r>
          </a:p>
          <a:p>
            <a:pPr>
              <a:defRPr/>
            </a:pPr>
            <a:endParaRPr lang="en-US" dirty="0"/>
          </a:p>
          <a:p>
            <a:pPr>
              <a:defRPr/>
            </a:pPr>
            <a:r>
              <a:rPr lang="en-US" dirty="0"/>
              <a:t>It is estimated within the Central Okanagan region are between 4000-12000 wood appliances in use- Source Ministry of the Environment</a:t>
            </a:r>
          </a:p>
          <a:p>
            <a:pPr>
              <a:defRPr/>
            </a:pPr>
            <a:endParaRPr lang="en-US" dirty="0"/>
          </a:p>
          <a:p>
            <a:pPr>
              <a:defRPr/>
            </a:pPr>
            <a:r>
              <a:rPr lang="en-US" dirty="0"/>
              <a:t>The region is working on several policy changes to encourage the exchange of old wood-burning appliances (for more efficient ones) and is promoting better wood-burning practices among other activities. </a:t>
            </a:r>
          </a:p>
          <a:p>
            <a:pPr>
              <a:defRPr/>
            </a:pPr>
            <a:endParaRPr lang="en-US" dirty="0"/>
          </a:p>
          <a:p>
            <a:pPr>
              <a:defRPr/>
            </a:pPr>
            <a:r>
              <a:rPr lang="en-US" dirty="0"/>
              <a:t>If the students use a wood appliance to heat their home, encourage them to tell their parents to visit the RDCO webpage to find out about “best wood burning practices”.  </a:t>
            </a:r>
          </a:p>
          <a:p>
            <a:pPr>
              <a:defRPr/>
            </a:pPr>
            <a:endParaRPr lang="en-CA" dirty="0"/>
          </a:p>
          <a:p>
            <a:pPr>
              <a:defRPr/>
            </a:pPr>
            <a:r>
              <a:rPr lang="en-US" dirty="0"/>
              <a:t>High-efficiency units allow you to burn a third less wood and get the same amount of heat. Advanced technology stoves mean less smoke, less work and big cost savings. The wood should be dry; the moisture content of the wood should be under 20%, preferably around 15%.  Moisture meters allow you to test the moisture level in wood, are available in stores and can cost as little as $20. </a:t>
            </a:r>
          </a:p>
          <a:p>
            <a:pPr>
              <a:defRPr/>
            </a:pPr>
            <a:endParaRPr lang="en-US" dirty="0"/>
          </a:p>
          <a:p>
            <a:pPr>
              <a:defRPr/>
            </a:pPr>
            <a:r>
              <a:rPr lang="en-US" dirty="0">
                <a:hlinkClick r:id="rId3"/>
              </a:rPr>
              <a:t>Regional District of Central Okanagan</a:t>
            </a:r>
            <a:endParaRPr lang="en-US" dirty="0"/>
          </a:p>
          <a:p>
            <a:pPr>
              <a:defRPr/>
            </a:pPr>
            <a:endParaRPr lang="en-US" dirty="0"/>
          </a:p>
          <a:p>
            <a:pPr>
              <a:defRPr/>
            </a:pPr>
            <a:endParaRPr lang="en-CA" dirty="0"/>
          </a:p>
        </p:txBody>
      </p:sp>
      <p:sp>
        <p:nvSpPr>
          <p:cNvPr id="31748" name="Slide Number Placeholder 3">
            <a:extLst>
              <a:ext uri="{FF2B5EF4-FFF2-40B4-BE49-F238E27FC236}">
                <a16:creationId xmlns:a16="http://schemas.microsoft.com/office/drawing/2014/main" id="{7D19B428-97E6-B080-2979-8FBF840EC49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F8AF2542-2C72-4A21-8189-658F5FF127E1}" type="slidenum">
              <a:rPr lang="en-US" altLang="en-US" smtClean="0"/>
              <a:pPr/>
              <a:t>10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Image Placeholder 1">
            <a:extLst>
              <a:ext uri="{FF2B5EF4-FFF2-40B4-BE49-F238E27FC236}">
                <a16:creationId xmlns:a16="http://schemas.microsoft.com/office/drawing/2014/main" id="{F109EF12-E090-7317-89C5-C2FC90D060E6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795" name="Notes Placeholder 2">
            <a:extLst>
              <a:ext uri="{FF2B5EF4-FFF2-40B4-BE49-F238E27FC236}">
                <a16:creationId xmlns:a16="http://schemas.microsoft.com/office/drawing/2014/main" id="{76E11DF4-DB50-69F9-C164-69067F86D2B8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CA" altLang="en-US" dirty="0"/>
              <a:t>Hands up! Who walked/rolled or carpooled to school today?</a:t>
            </a:r>
          </a:p>
          <a:p>
            <a:pPr eaLnBrk="1" hangingPunct="1">
              <a:spcBef>
                <a:spcPct val="0"/>
              </a:spcBef>
            </a:pPr>
            <a:endParaRPr lang="en-CA" altLang="en-US" dirty="0"/>
          </a:p>
          <a:p>
            <a:pPr eaLnBrk="1" hangingPunct="1">
              <a:spcBef>
                <a:spcPct val="0"/>
              </a:spcBef>
            </a:pPr>
            <a:r>
              <a:rPr lang="en-CA" altLang="en-US" dirty="0"/>
              <a:t>For more </a:t>
            </a:r>
            <a:r>
              <a:rPr lang="en-US" altLang="en-US" dirty="0"/>
              <a:t>Cycling Resources, Maps - Cycling, Walking, Hiking Pathways and Trails </a:t>
            </a:r>
            <a:r>
              <a:rPr lang="en-CA" altLang="en-US" dirty="0"/>
              <a:t>you can go to:</a:t>
            </a:r>
          </a:p>
          <a:p>
            <a:pPr eaLnBrk="1" hangingPunct="1">
              <a:spcBef>
                <a:spcPct val="0"/>
              </a:spcBef>
            </a:pPr>
            <a:r>
              <a:rPr lang="en-CA" dirty="0" err="1">
                <a:hlinkClick r:id="rId3"/>
              </a:rPr>
              <a:t>smartTRIPS</a:t>
            </a:r>
            <a:r>
              <a:rPr lang="en-CA" dirty="0">
                <a:hlinkClick r:id="rId3"/>
              </a:rPr>
              <a:t> |</a:t>
            </a:r>
            <a:endParaRPr lang="en-US" altLang="en-US" dirty="0"/>
          </a:p>
          <a:p>
            <a:pPr eaLnBrk="1" hangingPunct="1">
              <a:spcBef>
                <a:spcPct val="0"/>
              </a:spcBef>
            </a:pPr>
            <a:r>
              <a:rPr lang="en-US" altLang="en-US" dirty="0"/>
              <a:t>U</a:t>
            </a:r>
            <a:r>
              <a:rPr lang="en-CA" altLang="en-US" dirty="0"/>
              <a:t>se your safe Route to school map</a:t>
            </a:r>
          </a:p>
          <a:p>
            <a:pPr eaLnBrk="1" hangingPunct="1">
              <a:spcBef>
                <a:spcPct val="0"/>
              </a:spcBef>
            </a:pPr>
            <a:endParaRPr lang="en-CA" altLang="en-US" dirty="0">
              <a:hlinkClick r:id="rId4"/>
            </a:endParaRPr>
          </a:p>
          <a:p>
            <a:pPr eaLnBrk="1" hangingPunct="1">
              <a:spcBef>
                <a:spcPct val="0"/>
              </a:spcBef>
            </a:pPr>
            <a:r>
              <a:rPr lang="en-US" altLang="en-US" dirty="0">
                <a:hlinkClick r:id="rId5"/>
              </a:rPr>
              <a:t>Safe routes 4 schools - Regional District of Central Okanagan (rdco.com)</a:t>
            </a:r>
            <a:endParaRPr lang="en-CA" altLang="en-US" dirty="0"/>
          </a:p>
          <a:p>
            <a:pPr eaLnBrk="1" hangingPunct="1">
              <a:spcBef>
                <a:spcPct val="0"/>
              </a:spcBef>
            </a:pPr>
            <a:endParaRPr lang="en-US" altLang="en-US" dirty="0"/>
          </a:p>
        </p:txBody>
      </p:sp>
      <p:sp>
        <p:nvSpPr>
          <p:cNvPr id="33796" name="Slide Number Placeholder 3">
            <a:extLst>
              <a:ext uri="{FF2B5EF4-FFF2-40B4-BE49-F238E27FC236}">
                <a16:creationId xmlns:a16="http://schemas.microsoft.com/office/drawing/2014/main" id="{8651FF11-C8D3-38F1-CCA7-B608B9D3C8D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16CE1E18-947A-4973-8A5D-CD4E0671C61A}" type="slidenum">
              <a:rPr lang="en-US" altLang="en-US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11</a:t>
            </a:fld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lide Image Placeholder 1">
            <a:extLst>
              <a:ext uri="{FF2B5EF4-FFF2-40B4-BE49-F238E27FC236}">
                <a16:creationId xmlns:a16="http://schemas.microsoft.com/office/drawing/2014/main" id="{4C2B84BC-8EDA-8B8C-8E08-20C6658F8AAB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5843" name="Notes Placeholder 2">
            <a:extLst>
              <a:ext uri="{FF2B5EF4-FFF2-40B4-BE49-F238E27FC236}">
                <a16:creationId xmlns:a16="http://schemas.microsoft.com/office/drawing/2014/main" id="{3587CC4D-2893-CA3C-C6F1-532FCFDD1E47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dirty="0"/>
              <a:t>You can make your own estimations based on the number of students in the class. Use the QR code to estimate fuel and money savings or go to </a:t>
            </a:r>
            <a:r>
              <a:rPr lang="en-US" dirty="0">
                <a:hlinkClick r:id="rId3"/>
              </a:rPr>
              <a:t>Idling Fuel and Money Estimator (jotform.com)</a:t>
            </a:r>
            <a:endParaRPr lang="en-US" altLang="en-US" dirty="0"/>
          </a:p>
          <a:p>
            <a:pPr eaLnBrk="1" hangingPunct="1">
              <a:spcBef>
                <a:spcPct val="0"/>
              </a:spcBef>
            </a:pPr>
            <a:endParaRPr lang="en-US" altLang="en-US" dirty="0"/>
          </a:p>
          <a:p>
            <a:pPr eaLnBrk="1" hangingPunct="1">
              <a:spcBef>
                <a:spcPct val="0"/>
              </a:spcBef>
            </a:pPr>
            <a:r>
              <a:rPr lang="en-US" altLang="en-US" dirty="0"/>
              <a:t>If we assume:</a:t>
            </a:r>
          </a:p>
          <a:p>
            <a:pPr eaLnBrk="1" hangingPunct="1">
              <a:spcBef>
                <a:spcPct val="0"/>
              </a:spcBef>
            </a:pPr>
            <a:r>
              <a:rPr lang="en-US" altLang="en-US" dirty="0"/>
              <a:t>Cost per </a:t>
            </a:r>
            <a:r>
              <a:rPr lang="en-US" altLang="en-US" dirty="0" err="1"/>
              <a:t>litre</a:t>
            </a:r>
            <a:r>
              <a:rPr lang="en-US" altLang="en-US" dirty="0"/>
              <a:t>= $1.4</a:t>
            </a:r>
          </a:p>
          <a:p>
            <a:pPr eaLnBrk="1" hangingPunct="1">
              <a:spcBef>
                <a:spcPct val="0"/>
              </a:spcBef>
            </a:pPr>
            <a:r>
              <a:rPr lang="en-US" altLang="en-US" dirty="0"/>
              <a:t>25 kids per group, therefore 25 parents sign the Idling Reduction Pledge.</a:t>
            </a:r>
          </a:p>
          <a:p>
            <a:pPr eaLnBrk="1" hangingPunct="1">
              <a:spcBef>
                <a:spcPct val="0"/>
              </a:spcBef>
            </a:pPr>
            <a:endParaRPr lang="en-US" altLang="en-US" dirty="0"/>
          </a:p>
          <a:p>
            <a:pPr eaLnBrk="1" hangingPunct="1">
              <a:spcBef>
                <a:spcPct val="0"/>
              </a:spcBef>
            </a:pPr>
            <a:r>
              <a:rPr lang="en-US" altLang="en-US" dirty="0"/>
              <a:t>If </a:t>
            </a:r>
            <a:r>
              <a:rPr lang="en-US" altLang="en-US" b="1" dirty="0"/>
              <a:t>25</a:t>
            </a:r>
            <a:r>
              <a:rPr lang="en-US" altLang="en-US" dirty="0"/>
              <a:t> driver(s) of light-duty vehicles avoided idling for </a:t>
            </a:r>
            <a:r>
              <a:rPr lang="en-US" altLang="en-US" b="1" dirty="0"/>
              <a:t>6</a:t>
            </a:r>
            <a:r>
              <a:rPr lang="en-US" altLang="en-US" dirty="0"/>
              <a:t> minute(s) a day, the group contributions will be:</a:t>
            </a:r>
          </a:p>
          <a:p>
            <a:pPr eaLnBrk="1" hangingPunct="1">
              <a:spcBef>
                <a:spcPct val="0"/>
              </a:spcBef>
            </a:pPr>
            <a:endParaRPr lang="en-US" altLang="en-US" dirty="0"/>
          </a:p>
          <a:p>
            <a:pPr eaLnBrk="1" hangingPunct="1">
              <a:spcBef>
                <a:spcPct val="0"/>
              </a:spcBef>
            </a:pPr>
            <a:r>
              <a:rPr lang="en-US" altLang="en-US" dirty="0"/>
              <a:t>Reduce the use of </a:t>
            </a:r>
            <a:r>
              <a:rPr lang="en-US" altLang="en-US" b="1" dirty="0"/>
              <a:t>1,643</a:t>
            </a:r>
            <a:r>
              <a:rPr lang="en-US" altLang="en-US" dirty="0"/>
              <a:t> </a:t>
            </a:r>
            <a:r>
              <a:rPr lang="en-US" altLang="en-US" dirty="0" err="1"/>
              <a:t>litres</a:t>
            </a:r>
            <a:r>
              <a:rPr lang="en-US" altLang="en-US" dirty="0"/>
              <a:t> of fuel per year</a:t>
            </a:r>
          </a:p>
          <a:p>
            <a:pPr eaLnBrk="1" hangingPunct="1">
              <a:spcBef>
                <a:spcPct val="0"/>
              </a:spcBef>
            </a:pPr>
            <a:r>
              <a:rPr lang="en-US" altLang="en-US" dirty="0"/>
              <a:t>Save </a:t>
            </a:r>
            <a:r>
              <a:rPr lang="en-US" altLang="en-US" b="1" dirty="0"/>
              <a:t>$2,300</a:t>
            </a:r>
            <a:r>
              <a:rPr lang="en-US" altLang="en-US" dirty="0"/>
              <a:t> annually</a:t>
            </a:r>
          </a:p>
          <a:p>
            <a:pPr eaLnBrk="1" hangingPunct="1">
              <a:spcBef>
                <a:spcPct val="0"/>
              </a:spcBef>
            </a:pPr>
            <a:r>
              <a:rPr lang="en-US" altLang="en-US" dirty="0"/>
              <a:t>Reduce </a:t>
            </a:r>
            <a:r>
              <a:rPr lang="en-US" altLang="en-US" b="1" dirty="0"/>
              <a:t>3,778 </a:t>
            </a:r>
            <a:r>
              <a:rPr lang="en-US" altLang="en-US" dirty="0"/>
              <a:t>kilograms of GHG emissions per year</a:t>
            </a:r>
          </a:p>
          <a:p>
            <a:pPr eaLnBrk="1" hangingPunct="1">
              <a:spcBef>
                <a:spcPct val="0"/>
              </a:spcBef>
            </a:pPr>
            <a:r>
              <a:rPr lang="en-US" altLang="en-US" dirty="0"/>
              <a:t>Equal to taking </a:t>
            </a:r>
            <a:r>
              <a:rPr lang="en-US" altLang="en-US" b="1" dirty="0"/>
              <a:t>1</a:t>
            </a:r>
            <a:r>
              <a:rPr lang="en-US" altLang="en-US" dirty="0"/>
              <a:t> vehicle(s) off the road</a:t>
            </a:r>
          </a:p>
          <a:p>
            <a:pPr eaLnBrk="1" hangingPunct="1">
              <a:spcBef>
                <a:spcPct val="0"/>
              </a:spcBef>
            </a:pPr>
            <a:endParaRPr lang="en-US" altLang="en-US" dirty="0"/>
          </a:p>
          <a:p>
            <a:pPr eaLnBrk="1" hangingPunct="1">
              <a:spcBef>
                <a:spcPct val="0"/>
              </a:spcBef>
            </a:pPr>
            <a:r>
              <a:rPr lang="en-US" altLang="en-US" dirty="0"/>
              <a:t>Each driver would save </a:t>
            </a:r>
            <a:r>
              <a:rPr lang="en-US" altLang="en-US" b="1" dirty="0"/>
              <a:t>66</a:t>
            </a:r>
            <a:r>
              <a:rPr lang="en-US" altLang="en-US" dirty="0"/>
              <a:t> </a:t>
            </a:r>
            <a:r>
              <a:rPr lang="en-US" altLang="en-US" dirty="0" err="1"/>
              <a:t>litres</a:t>
            </a:r>
            <a:r>
              <a:rPr lang="en-US" altLang="en-US" dirty="0"/>
              <a:t> of fuel, </a:t>
            </a:r>
            <a:r>
              <a:rPr lang="en-US" altLang="en-US" b="1" dirty="0"/>
              <a:t>$92</a:t>
            </a:r>
            <a:r>
              <a:rPr lang="en-US" altLang="en-US" dirty="0"/>
              <a:t> in fuel costs, and contribute to the reduction of </a:t>
            </a:r>
            <a:r>
              <a:rPr lang="en-US" altLang="en-US" b="1" dirty="0"/>
              <a:t>151</a:t>
            </a:r>
            <a:r>
              <a:rPr lang="en-US" altLang="en-US" dirty="0"/>
              <a:t> kilograms of GHG emissions, annually</a:t>
            </a:r>
          </a:p>
          <a:p>
            <a:pPr eaLnBrk="1" hangingPunct="1">
              <a:spcBef>
                <a:spcPct val="0"/>
              </a:spcBef>
            </a:pPr>
            <a:endParaRPr lang="en-US" altLang="en-US" dirty="0"/>
          </a:p>
          <a:p>
            <a:pPr eaLnBrk="1" hangingPunct="1">
              <a:spcBef>
                <a:spcPct val="0"/>
              </a:spcBef>
            </a:pPr>
            <a:endParaRPr lang="en-US" altLang="en-US" dirty="0"/>
          </a:p>
        </p:txBody>
      </p:sp>
      <p:sp>
        <p:nvSpPr>
          <p:cNvPr id="35844" name="Slide Number Placeholder 3">
            <a:extLst>
              <a:ext uri="{FF2B5EF4-FFF2-40B4-BE49-F238E27FC236}">
                <a16:creationId xmlns:a16="http://schemas.microsoft.com/office/drawing/2014/main" id="{ED9B89BE-B416-48C8-51DF-92C6A33F535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F9CBC879-E85E-4B17-AC07-F3897FA3F2BD}" type="slidenum">
              <a:rPr lang="en-US" altLang="en-US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12</a:t>
            </a:fld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Slide Image Placeholder 1">
            <a:extLst>
              <a:ext uri="{FF2B5EF4-FFF2-40B4-BE49-F238E27FC236}">
                <a16:creationId xmlns:a16="http://schemas.microsoft.com/office/drawing/2014/main" id="{B5B14529-CA78-196D-914A-BF807D9C6D15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7891" name="Notes Placeholder 2">
            <a:extLst>
              <a:ext uri="{FF2B5EF4-FFF2-40B4-BE49-F238E27FC236}">
                <a16:creationId xmlns:a16="http://schemas.microsoft.com/office/drawing/2014/main" id="{AAD4B8D8-7463-B810-2982-579B72F3C029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en-US" sz="1200" dirty="0"/>
              <a:t>These simple actions can reduce CO2 emitted which contributes to air pollution.</a:t>
            </a:r>
          </a:p>
          <a:p>
            <a:pPr eaLnBrk="1" hangingPunct="1">
              <a:spcBef>
                <a:spcPct val="0"/>
              </a:spcBef>
            </a:pPr>
            <a:endParaRPr lang="en-CA" altLang="en-US" sz="1200" dirty="0"/>
          </a:p>
          <a:p>
            <a:pPr eaLnBrk="1" hangingPunct="1">
              <a:spcBef>
                <a:spcPct val="0"/>
              </a:spcBef>
            </a:pPr>
            <a:r>
              <a:rPr lang="en-US" altLang="en-US" sz="1200" dirty="0"/>
              <a:t>For more ideas, you can go to :</a:t>
            </a:r>
          </a:p>
          <a:p>
            <a:pPr eaLnBrk="1" hangingPunct="1">
              <a:spcBef>
                <a:spcPct val="0"/>
              </a:spcBef>
            </a:pPr>
            <a:r>
              <a:rPr lang="en-US" sz="1200" dirty="0">
                <a:hlinkClick r:id="rId3"/>
              </a:rPr>
              <a:t>what_can_individuals_do_combined-revised_2023.pdf (smarttrips.ca)</a:t>
            </a:r>
            <a:endParaRPr lang="en-US" sz="1200" dirty="0"/>
          </a:p>
          <a:p>
            <a:pPr eaLnBrk="1" hangingPunct="1">
              <a:spcBef>
                <a:spcPct val="0"/>
              </a:spcBef>
            </a:pPr>
            <a:endParaRPr lang="en-US" altLang="en-US" sz="1200" dirty="0"/>
          </a:p>
          <a:p>
            <a:pPr eaLnBrk="1" hangingPunct="1">
              <a:spcBef>
                <a:spcPct val="0"/>
              </a:spcBef>
            </a:pPr>
            <a:r>
              <a:rPr lang="en-US" altLang="en-US" sz="1200" dirty="0"/>
              <a:t>A fact sheet will be sent home later to remind you and your parents how everyone can help to keep our air clean.</a:t>
            </a:r>
          </a:p>
        </p:txBody>
      </p:sp>
      <p:sp>
        <p:nvSpPr>
          <p:cNvPr id="37892" name="Slide Number Placeholder 3">
            <a:extLst>
              <a:ext uri="{FF2B5EF4-FFF2-40B4-BE49-F238E27FC236}">
                <a16:creationId xmlns:a16="http://schemas.microsoft.com/office/drawing/2014/main" id="{61B9A587-D4B3-D8F9-E648-A453D2D371C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AC1180A8-C5D0-4D86-99A0-F23B56939741}" type="slidenum">
              <a:rPr lang="en-US" altLang="en-US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13</a:t>
            </a:fld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lide Image Placeholder 1">
            <a:extLst>
              <a:ext uri="{FF2B5EF4-FFF2-40B4-BE49-F238E27FC236}">
                <a16:creationId xmlns:a16="http://schemas.microsoft.com/office/drawing/2014/main" id="{96CEE02F-54FF-0324-2AF4-8037993DFE78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9939" name="Notes Placeholder 2">
            <a:extLst>
              <a:ext uri="{FF2B5EF4-FFF2-40B4-BE49-F238E27FC236}">
                <a16:creationId xmlns:a16="http://schemas.microsoft.com/office/drawing/2014/main" id="{56A393D6-3691-D1EF-F108-4F5E14340D86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CA" altLang="en-US"/>
          </a:p>
        </p:txBody>
      </p:sp>
      <p:sp>
        <p:nvSpPr>
          <p:cNvPr id="39940" name="Slide Number Placeholder 3">
            <a:extLst>
              <a:ext uri="{FF2B5EF4-FFF2-40B4-BE49-F238E27FC236}">
                <a16:creationId xmlns:a16="http://schemas.microsoft.com/office/drawing/2014/main" id="{B35672F2-C63F-F1CD-5102-ABCF334F758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52B4D408-50E9-4EE1-89F4-7B1312F2BEC1}" type="slidenum">
              <a:rPr lang="en-US" altLang="en-US" smtClean="0"/>
              <a:pPr/>
              <a:t>14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Image Placeholder 1">
            <a:extLst>
              <a:ext uri="{FF2B5EF4-FFF2-40B4-BE49-F238E27FC236}">
                <a16:creationId xmlns:a16="http://schemas.microsoft.com/office/drawing/2014/main" id="{DC70A9E8-E304-66CB-EBA8-F60DB0B8DC1B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411" name="Notes Placeholder 2">
            <a:extLst>
              <a:ext uri="{FF2B5EF4-FFF2-40B4-BE49-F238E27FC236}">
                <a16:creationId xmlns:a16="http://schemas.microsoft.com/office/drawing/2014/main" id="{BE46ADD7-B3C3-F4D9-F72F-31A298CC31CD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CA" altLang="en-US" dirty="0"/>
          </a:p>
        </p:txBody>
      </p:sp>
      <p:sp>
        <p:nvSpPr>
          <p:cNvPr id="17412" name="Slide Number Placeholder 3">
            <a:extLst>
              <a:ext uri="{FF2B5EF4-FFF2-40B4-BE49-F238E27FC236}">
                <a16:creationId xmlns:a16="http://schemas.microsoft.com/office/drawing/2014/main" id="{9AF03C4D-33C1-204D-B9AA-6B409B204BC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F312AF17-D68B-4947-AA73-B74EB889244A}" type="slidenum">
              <a:rPr lang="en-US" altLang="en-US" smtClean="0"/>
              <a:pPr/>
              <a:t>2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>
            <a:extLst>
              <a:ext uri="{FF2B5EF4-FFF2-40B4-BE49-F238E27FC236}">
                <a16:creationId xmlns:a16="http://schemas.microsoft.com/office/drawing/2014/main" id="{11CB57B3-9043-F969-D09F-0A434BEBCA81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9" name="Notes Placeholder 2">
            <a:extLst>
              <a:ext uri="{FF2B5EF4-FFF2-40B4-BE49-F238E27FC236}">
                <a16:creationId xmlns:a16="http://schemas.microsoft.com/office/drawing/2014/main" id="{ED3AB4F6-25A6-CD00-8B4A-7A26E32FB039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CA" altLang="en-US" dirty="0"/>
              <a:t>Poor air quality can be due to Natural sources like wildfires </a:t>
            </a:r>
          </a:p>
          <a:p>
            <a:pPr eaLnBrk="1" hangingPunct="1">
              <a:spcBef>
                <a:spcPct val="0"/>
              </a:spcBef>
            </a:pPr>
            <a:r>
              <a:rPr lang="en-CA" altLang="en-US" dirty="0"/>
              <a:t>and by human activities like construction, mining, agriculture, and the oil and gas industry.</a:t>
            </a:r>
          </a:p>
          <a:p>
            <a:pPr eaLnBrk="1" hangingPunct="1">
              <a:spcBef>
                <a:spcPct val="0"/>
              </a:spcBef>
            </a:pPr>
            <a:endParaRPr lang="en-CA" altLang="en-US" dirty="0"/>
          </a:p>
          <a:p>
            <a:pPr eaLnBrk="1" hangingPunct="1">
              <a:spcBef>
                <a:spcPct val="0"/>
              </a:spcBef>
            </a:pPr>
            <a:r>
              <a:rPr lang="en-CA" altLang="en-US" dirty="0"/>
              <a:t>We also contribute to burning fossil fuels using our cars and trucks, and when we use it to heat, cool and light our buildings and to power our industries.</a:t>
            </a:r>
          </a:p>
          <a:p>
            <a:pPr eaLnBrk="1" hangingPunct="1">
              <a:spcBef>
                <a:spcPct val="0"/>
              </a:spcBef>
            </a:pPr>
            <a:endParaRPr lang="en-US" altLang="en-US" dirty="0"/>
          </a:p>
        </p:txBody>
      </p:sp>
      <p:sp>
        <p:nvSpPr>
          <p:cNvPr id="19460" name="Slide Number Placeholder 3">
            <a:extLst>
              <a:ext uri="{FF2B5EF4-FFF2-40B4-BE49-F238E27FC236}">
                <a16:creationId xmlns:a16="http://schemas.microsoft.com/office/drawing/2014/main" id="{E985EC45-D6C8-904D-A897-8F427CDC46F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B18C60B4-8D23-44BA-B74E-04D576839151}" type="slidenum">
              <a:rPr lang="en-US" altLang="en-US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3</a:t>
            </a:fld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Image Placeholder 1">
            <a:extLst>
              <a:ext uri="{FF2B5EF4-FFF2-40B4-BE49-F238E27FC236}">
                <a16:creationId xmlns:a16="http://schemas.microsoft.com/office/drawing/2014/main" id="{FFB5EB5A-1C6B-F5AD-72BF-C00FF9B05282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507" name="Notes Placeholder 2">
            <a:extLst>
              <a:ext uri="{FF2B5EF4-FFF2-40B4-BE49-F238E27FC236}">
                <a16:creationId xmlns:a16="http://schemas.microsoft.com/office/drawing/2014/main" id="{E5D71E9B-F669-66BD-DE6B-E9ECB56CB29E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  <a:buFontTx/>
              <a:buChar char="•"/>
            </a:pPr>
            <a:r>
              <a:rPr lang="en-US" altLang="en-US" dirty="0">
                <a:ea typeface="Calibri" panose="020F0502020204030204" pitchFamily="34" charset="0"/>
                <a:cs typeface="Arial" panose="020B0604020202020204" pitchFamily="34" charset="0"/>
              </a:rPr>
              <a:t>Generally, air pollution comes from the burning of fossil fuels such as coal, oil, natural gas, gasoline or diesel …</a:t>
            </a:r>
          </a:p>
          <a:p>
            <a:pPr eaLnBrk="1" hangingPunct="1">
              <a:spcBef>
                <a:spcPct val="0"/>
              </a:spcBef>
            </a:pPr>
            <a:endParaRPr lang="en-CA" altLang="en-US" dirty="0"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</a:pPr>
            <a:r>
              <a:rPr lang="en-CA" altLang="en-US" dirty="0">
                <a:ea typeface="Calibri" panose="020F0502020204030204" pitchFamily="34" charset="0"/>
                <a:cs typeface="Arial" panose="020B0604020202020204" pitchFamily="34" charset="0"/>
              </a:rPr>
              <a:t>There are several factors affecting air quality: the weather, temperature, and topography (there are different conditions living in a prairie than in a valley)</a:t>
            </a:r>
          </a:p>
          <a:p>
            <a:pPr eaLnBrk="1" hangingPunct="1">
              <a:spcBef>
                <a:spcPct val="0"/>
              </a:spcBef>
            </a:pPr>
            <a:r>
              <a:rPr lang="en-CA" altLang="en-US" dirty="0">
                <a:ea typeface="Calibri" panose="020F0502020204030204" pitchFamily="34" charset="0"/>
                <a:cs typeface="Arial" panose="020B0604020202020204" pitchFamily="34" charset="0"/>
              </a:rPr>
              <a:t>In the atmosphere there are no limits or boundaries, once those pollutants are emitted everything reacts with everything and the physical and chemical properties are important.</a:t>
            </a:r>
          </a:p>
          <a:p>
            <a:pPr eaLnBrk="1" hangingPunct="1">
              <a:spcBef>
                <a:spcPct val="0"/>
              </a:spcBef>
            </a:pPr>
            <a:endParaRPr lang="en-CA" altLang="en-US" dirty="0"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</a:pPr>
            <a:r>
              <a:rPr lang="en-CA" altLang="en-US" dirty="0">
                <a:ea typeface="Calibri" panose="020F0502020204030204" pitchFamily="34" charset="0"/>
                <a:cs typeface="Arial" panose="020B0604020202020204" pitchFamily="34" charset="0"/>
              </a:rPr>
              <a:t>Then the activities we do, and actions we take will not only affect our region but could affect some other places and even have an impact on climate change.</a:t>
            </a:r>
            <a:endParaRPr lang="en-US" altLang="en-US" dirty="0"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21508" name="Slide Number Placeholder 3">
            <a:extLst>
              <a:ext uri="{FF2B5EF4-FFF2-40B4-BE49-F238E27FC236}">
                <a16:creationId xmlns:a16="http://schemas.microsoft.com/office/drawing/2014/main" id="{890DFC78-A792-378E-4D4D-B07A98AF415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BD5402F9-0E0A-4628-BF61-FB39764EC51F}" type="slidenum">
              <a:rPr lang="en-US" altLang="en-US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4</a:t>
            </a:fld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Image Placeholder 1">
            <a:extLst>
              <a:ext uri="{FF2B5EF4-FFF2-40B4-BE49-F238E27FC236}">
                <a16:creationId xmlns:a16="http://schemas.microsoft.com/office/drawing/2014/main" id="{82003706-604E-1815-0A2B-ECDA38FDA976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3555" name="Notes Placeholder 2">
            <a:extLst>
              <a:ext uri="{FF2B5EF4-FFF2-40B4-BE49-F238E27FC236}">
                <a16:creationId xmlns:a16="http://schemas.microsoft.com/office/drawing/2014/main" id="{F6C5EFAE-4D42-FCE4-4C02-B44A8C04C188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en-US" dirty="0">
                <a:ea typeface="Calibri" panose="020F0502020204030204" pitchFamily="34" charset="0"/>
                <a:cs typeface="Arial" panose="020B0604020202020204" pitchFamily="34" charset="0"/>
              </a:rPr>
              <a:t>In 2007, open burning and residential wood burning were identified as the main causes of degraded air quality in Central Okanagan. But in 2010, vehicles were the cause of 63 % of greenhouse gas (GHG) in Central Okanagan.</a:t>
            </a:r>
          </a:p>
          <a:p>
            <a:pPr eaLnBrk="1" hangingPunct="1">
              <a:spcBef>
                <a:spcPct val="0"/>
              </a:spcBef>
            </a:pPr>
            <a:endParaRPr lang="en-US" altLang="en-US" dirty="0"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</a:pPr>
            <a:r>
              <a:rPr lang="en-US" altLang="en-US" dirty="0">
                <a:ea typeface="Calibri" panose="020F0502020204030204" pitchFamily="34" charset="0"/>
                <a:cs typeface="Arial" panose="020B0604020202020204" pitchFamily="34" charset="0"/>
              </a:rPr>
              <a:t>ICBC 2022:124,095 personal vehicles and 45,182 commercial vehicles= 169000+</a:t>
            </a:r>
          </a:p>
          <a:p>
            <a:pPr eaLnBrk="1" hangingPunct="1">
              <a:spcBef>
                <a:spcPct val="0"/>
              </a:spcBef>
            </a:pPr>
            <a:r>
              <a:rPr lang="en-US" altLang="en-US" dirty="0">
                <a:ea typeface="Calibri" panose="020F0502020204030204" pitchFamily="34" charset="0"/>
                <a:cs typeface="Arial" panose="020B0604020202020204" pitchFamily="34" charset="0"/>
              </a:rPr>
              <a:t>The 169,000 includes registered cars from Peachland, Lake Country, West Kelowna and Kelowna. Source ICBC 2022.</a:t>
            </a:r>
          </a:p>
          <a:p>
            <a:pPr eaLnBrk="1" hangingPunct="1">
              <a:spcBef>
                <a:spcPct val="0"/>
              </a:spcBef>
            </a:pPr>
            <a:endParaRPr lang="en-US" altLang="en-US" dirty="0"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</a:pPr>
            <a:r>
              <a:rPr lang="en-US" altLang="en-US" dirty="0">
                <a:ea typeface="Calibri" panose="020F0502020204030204" pitchFamily="34" charset="0"/>
                <a:cs typeface="Arial" panose="020B0604020202020204" pitchFamily="34" charset="0"/>
              </a:rPr>
              <a:t>The fuel that all those 169,000 cars use – gasoline</a:t>
            </a:r>
            <a:r>
              <a:rPr lang="en-US" altLang="en-US" b="1" dirty="0"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altLang="en-US" dirty="0">
                <a:ea typeface="Calibri" panose="020F0502020204030204" pitchFamily="34" charset="0"/>
                <a:cs typeface="Arial" panose="020B0604020202020204" pitchFamily="34" charset="0"/>
              </a:rPr>
              <a:t>and </a:t>
            </a:r>
            <a:r>
              <a:rPr lang="en-US" altLang="en-US" b="1" dirty="0">
                <a:ea typeface="Calibri" panose="020F0502020204030204" pitchFamily="34" charset="0"/>
                <a:cs typeface="Arial" panose="020B0604020202020204" pitchFamily="34" charset="0"/>
              </a:rPr>
              <a:t>diesel </a:t>
            </a:r>
            <a:r>
              <a:rPr lang="en-US" altLang="en-US" dirty="0">
                <a:ea typeface="Calibri" panose="020F0502020204030204" pitchFamily="34" charset="0"/>
                <a:cs typeface="Arial" panose="020B0604020202020204" pitchFamily="34" charset="0"/>
              </a:rPr>
              <a:t>– causes bad gases to be ejected from the exhaust. These gases are very dangerous, particularly to children.</a:t>
            </a:r>
          </a:p>
          <a:p>
            <a:pPr eaLnBrk="1" hangingPunct="1">
              <a:spcBef>
                <a:spcPct val="0"/>
              </a:spcBef>
            </a:pPr>
            <a:r>
              <a:rPr lang="en-US" altLang="en-US" dirty="0">
                <a:ea typeface="Calibri" panose="020F0502020204030204" pitchFamily="34" charset="0"/>
                <a:cs typeface="Arial" panose="020B0604020202020204" pitchFamily="34" charset="0"/>
              </a:rPr>
              <a:t>Burning 1 L of gasoline produces approximately 2.3 kg of CO</a:t>
            </a:r>
            <a:r>
              <a:rPr lang="en-US" altLang="en-US" baseline="-25000" dirty="0">
                <a:ea typeface="Calibri" panose="020F0502020204030204" pitchFamily="34" charset="0"/>
                <a:cs typeface="Arial" panose="020B0604020202020204" pitchFamily="34" charset="0"/>
              </a:rPr>
              <a:t>2</a:t>
            </a:r>
          </a:p>
          <a:p>
            <a:pPr eaLnBrk="1" hangingPunct="1">
              <a:spcBef>
                <a:spcPct val="0"/>
              </a:spcBef>
            </a:pPr>
            <a:endParaRPr lang="en-US" altLang="en-US" b="1" dirty="0"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</a:pPr>
            <a:r>
              <a:rPr lang="en-US" altLang="en-US" b="1" dirty="0">
                <a:ea typeface="Calibri" panose="020F0502020204030204" pitchFamily="34" charset="0"/>
                <a:cs typeface="Arial" panose="020B0604020202020204" pitchFamily="34" charset="0"/>
              </a:rPr>
              <a:t>Source :http://www.nrcan.gc.ca/energy/efficiency/transportation/cars-light-trucks/buying/16770</a:t>
            </a:r>
          </a:p>
          <a:p>
            <a:pPr eaLnBrk="1" hangingPunct="1">
              <a:spcBef>
                <a:spcPct val="0"/>
              </a:spcBef>
            </a:pPr>
            <a:endParaRPr lang="en-US" altLang="en-US" b="1" dirty="0"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</a:pPr>
            <a:endParaRPr lang="en-US" altLang="en-US" dirty="0"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</a:pPr>
            <a:endParaRPr lang="en-US" altLang="en-US" dirty="0"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23556" name="Slide Number Placeholder 3">
            <a:extLst>
              <a:ext uri="{FF2B5EF4-FFF2-40B4-BE49-F238E27FC236}">
                <a16:creationId xmlns:a16="http://schemas.microsoft.com/office/drawing/2014/main" id="{D26C1B66-DED6-569C-4700-764AB28D989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0D3BD644-6152-4AE1-B8D7-CEAACB3A2AC8}" type="slidenum">
              <a:rPr lang="en-US" altLang="en-US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5</a:t>
            </a:fld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Image Placeholder 1">
            <a:extLst>
              <a:ext uri="{FF2B5EF4-FFF2-40B4-BE49-F238E27FC236}">
                <a16:creationId xmlns:a16="http://schemas.microsoft.com/office/drawing/2014/main" id="{BBB24770-D41B-7DE1-CB0F-A491E79962FC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5603" name="Notes Placeholder 2">
            <a:extLst>
              <a:ext uri="{FF2B5EF4-FFF2-40B4-BE49-F238E27FC236}">
                <a16:creationId xmlns:a16="http://schemas.microsoft.com/office/drawing/2014/main" id="{9B7A0DA5-62B1-29F9-00B6-1EC7DD0DD03F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en-US" dirty="0"/>
              <a:t>We come into contact with many kinds of air pollutants every day.</a:t>
            </a:r>
          </a:p>
          <a:p>
            <a:pPr eaLnBrk="1" hangingPunct="1">
              <a:spcBef>
                <a:spcPct val="0"/>
              </a:spcBef>
            </a:pPr>
            <a:endParaRPr lang="en-US" altLang="en-US" dirty="0"/>
          </a:p>
          <a:p>
            <a:pPr eaLnBrk="1" hangingPunct="1">
              <a:spcBef>
                <a:spcPct val="0"/>
              </a:spcBef>
            </a:pPr>
            <a:r>
              <a:rPr lang="en-US" altLang="en-US" dirty="0"/>
              <a:t>They are being released in our </a:t>
            </a:r>
            <a:r>
              <a:rPr lang="en-US" altLang="en-US" dirty="0" err="1"/>
              <a:t>neighbourhoods</a:t>
            </a:r>
            <a:r>
              <a:rPr lang="en-US" altLang="en-US" dirty="0"/>
              <a:t>, our backyards, and inside our homes, and are finding their way into our lungs. Outdoor pollutants seep into houses, even through closed doors and windows.</a:t>
            </a:r>
          </a:p>
          <a:p>
            <a:pPr eaLnBrk="1" hangingPunct="1">
              <a:spcBef>
                <a:spcPct val="0"/>
              </a:spcBef>
            </a:pPr>
            <a:endParaRPr lang="en-US" altLang="en-US" dirty="0"/>
          </a:p>
          <a:p>
            <a:pPr eaLnBrk="1" hangingPunct="1">
              <a:spcBef>
                <a:spcPct val="0"/>
              </a:spcBef>
            </a:pPr>
            <a:r>
              <a:rPr lang="en-US" altLang="en-US" dirty="0"/>
              <a:t>Causing breathing problems, lung and heart diseases, such as asthma.</a:t>
            </a:r>
            <a:endParaRPr lang="en-CA" altLang="en-US" dirty="0"/>
          </a:p>
          <a:p>
            <a:pPr eaLnBrk="1" hangingPunct="1">
              <a:spcBef>
                <a:spcPct val="0"/>
              </a:spcBef>
            </a:pPr>
            <a:r>
              <a:rPr lang="en-US" altLang="en-US" dirty="0"/>
              <a:t>It is estimated that 1,600 premature deaths in B.C. in the calendar year 2015 can be linked to above-background air pollution (fine particulate matter, nitrogen dioxide and ozone) from all sources</a:t>
            </a:r>
          </a:p>
          <a:p>
            <a:pPr eaLnBrk="1" hangingPunct="1">
              <a:spcBef>
                <a:spcPct val="0"/>
              </a:spcBef>
            </a:pPr>
            <a:endParaRPr lang="en-CA" altLang="en-US" dirty="0"/>
          </a:p>
          <a:p>
            <a:pPr eaLnBrk="1" hangingPunct="1">
              <a:spcBef>
                <a:spcPct val="0"/>
              </a:spcBef>
            </a:pPr>
            <a:r>
              <a:rPr lang="en-US" altLang="en-US"/>
              <a:t> For </a:t>
            </a:r>
            <a:r>
              <a:rPr lang="en-US" altLang="en-US" dirty="0"/>
              <a:t>example, the tiny particles of dust from </a:t>
            </a:r>
            <a:r>
              <a:rPr lang="en-US" altLang="en-US" dirty="0">
                <a:hlinkClick r:id="rId3"/>
              </a:rPr>
              <a:t>woodstoves</a:t>
            </a:r>
            <a:r>
              <a:rPr lang="en-US" altLang="en-US" dirty="0"/>
              <a:t> can also affect your health.  Click on the 31 seconds video!  </a:t>
            </a:r>
          </a:p>
          <a:p>
            <a:pPr eaLnBrk="1" hangingPunct="1">
              <a:spcBef>
                <a:spcPct val="0"/>
              </a:spcBef>
            </a:pPr>
            <a:endParaRPr lang="en-US" altLang="en-US" dirty="0"/>
          </a:p>
          <a:p>
            <a:pPr eaLnBrk="1" hangingPunct="1">
              <a:spcBef>
                <a:spcPct val="0"/>
              </a:spcBef>
            </a:pPr>
            <a:endParaRPr lang="en-US" altLang="en-US" dirty="0"/>
          </a:p>
          <a:p>
            <a:pPr eaLnBrk="1" hangingPunct="1">
              <a:spcBef>
                <a:spcPct val="0"/>
              </a:spcBef>
            </a:pPr>
            <a:endParaRPr lang="en-US" altLang="en-US" dirty="0"/>
          </a:p>
        </p:txBody>
      </p:sp>
      <p:sp>
        <p:nvSpPr>
          <p:cNvPr id="25604" name="Slide Number Placeholder 3">
            <a:extLst>
              <a:ext uri="{FF2B5EF4-FFF2-40B4-BE49-F238E27FC236}">
                <a16:creationId xmlns:a16="http://schemas.microsoft.com/office/drawing/2014/main" id="{68464DFB-F020-106C-F71C-D5EC3AA2CFB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13C0A4BB-FB54-46FE-8435-45EDA5D7E4B3}" type="slidenum">
              <a:rPr lang="en-US" altLang="en-US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6</a:t>
            </a:fld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lide Image Placeholder 1">
            <a:extLst>
              <a:ext uri="{FF2B5EF4-FFF2-40B4-BE49-F238E27FC236}">
                <a16:creationId xmlns:a16="http://schemas.microsoft.com/office/drawing/2014/main" id="{BF2FD2F0-A530-A645-740E-A74EC868436E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7651" name="Notes Placeholder 2">
            <a:extLst>
              <a:ext uri="{FF2B5EF4-FFF2-40B4-BE49-F238E27FC236}">
                <a16:creationId xmlns:a16="http://schemas.microsoft.com/office/drawing/2014/main" id="{C9407ABF-A7F7-BF42-82EC-3241FC9D35C8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en-US" dirty="0"/>
              <a:t>The Air Quality Health Index or "AQHI" is a scale designed to help you understand what the air quality around you means to your health. </a:t>
            </a:r>
          </a:p>
          <a:p>
            <a:pPr eaLnBrk="1" hangingPunct="1">
              <a:spcBef>
                <a:spcPct val="0"/>
              </a:spcBef>
            </a:pPr>
            <a:r>
              <a:rPr lang="en-US" altLang="en-US" dirty="0"/>
              <a:t>Usually, the Central Okanagan Region has an Air Quality Index </a:t>
            </a:r>
            <a:r>
              <a:rPr lang="en-US" altLang="en-US" b="1" dirty="0"/>
              <a:t>between  1-3. </a:t>
            </a:r>
            <a:r>
              <a:rPr lang="en-US" altLang="en-US" b="0" dirty="0"/>
              <a:t>Except during wildfires.</a:t>
            </a:r>
          </a:p>
          <a:p>
            <a:pPr eaLnBrk="1" hangingPunct="1">
              <a:spcBef>
                <a:spcPct val="0"/>
              </a:spcBef>
            </a:pPr>
            <a:r>
              <a:rPr lang="en-US" altLang="en-US" dirty="0"/>
              <a:t>You can go online and Check the </a:t>
            </a:r>
            <a:r>
              <a:rPr lang="en-US" altLang="en-US" b="1" i="1" u="sng" dirty="0"/>
              <a:t>Central Okanagan Air Pollution levels</a:t>
            </a:r>
            <a:r>
              <a:rPr lang="en-US" altLang="en-US" dirty="0"/>
              <a:t>! for the day at:</a:t>
            </a:r>
          </a:p>
          <a:p>
            <a:pPr eaLnBrk="1" hangingPunct="1">
              <a:spcBef>
                <a:spcPct val="0"/>
              </a:spcBef>
            </a:pPr>
            <a:endParaRPr lang="en-US" altLang="en-US" dirty="0"/>
          </a:p>
          <a:p>
            <a:pPr eaLnBrk="1" hangingPunct="1">
              <a:spcBef>
                <a:spcPct val="0"/>
              </a:spcBef>
            </a:pPr>
            <a:r>
              <a:rPr lang="en-US" altLang="en-US" dirty="0"/>
              <a:t>http://weather.gc.ca/airquality/pages/bcaq-008_e.html</a:t>
            </a:r>
          </a:p>
          <a:p>
            <a:pPr eaLnBrk="1" hangingPunct="1">
              <a:spcBef>
                <a:spcPct val="0"/>
              </a:spcBef>
            </a:pPr>
            <a:endParaRPr lang="en-US" altLang="en-US" dirty="0"/>
          </a:p>
          <a:p>
            <a:pPr eaLnBrk="1" hangingPunct="1">
              <a:spcBef>
                <a:spcPct val="0"/>
              </a:spcBef>
            </a:pPr>
            <a:r>
              <a:rPr lang="en-US" altLang="en-US">
                <a:solidFill>
                  <a:srgbClr val="373737"/>
                </a:solidFill>
                <a:latin typeface="Roboto" pitchFamily="2" charset="0"/>
              </a:rPr>
              <a:t>One </a:t>
            </a:r>
            <a:r>
              <a:rPr lang="en-US" altLang="en-US" dirty="0">
                <a:solidFill>
                  <a:srgbClr val="373737"/>
                </a:solidFill>
                <a:latin typeface="Roboto" pitchFamily="2" charset="0"/>
              </a:rPr>
              <a:t>of the best ways to stay informed is to download the </a:t>
            </a:r>
            <a:r>
              <a:rPr lang="en-US" altLang="en-US" b="1" dirty="0">
                <a:solidFill>
                  <a:srgbClr val="0A76AE"/>
                </a:solidFill>
                <a:latin typeface="Roboto" pitchFamily="2" charset="0"/>
                <a:hlinkClick r:id="rId3"/>
              </a:rPr>
              <a:t>AQHI Canada app</a:t>
            </a:r>
            <a:r>
              <a:rPr lang="en-US" altLang="en-US" dirty="0">
                <a:solidFill>
                  <a:srgbClr val="373737"/>
                </a:solidFill>
                <a:latin typeface="Roboto" pitchFamily="2" charset="0"/>
              </a:rPr>
              <a:t> and set up notifications for alerts when the AQHI in your community reaches the level at which you wish to be notified.</a:t>
            </a:r>
          </a:p>
          <a:p>
            <a:pPr eaLnBrk="1" hangingPunct="1">
              <a:spcBef>
                <a:spcPct val="0"/>
              </a:spcBef>
            </a:pPr>
            <a:endParaRPr lang="en-US" altLang="en-US" dirty="0">
              <a:solidFill>
                <a:srgbClr val="373737"/>
              </a:solidFill>
              <a:latin typeface="Roboto" pitchFamily="2" charset="0"/>
            </a:endParaRPr>
          </a:p>
          <a:p>
            <a:pPr eaLnBrk="1" hangingPunct="1">
              <a:spcBef>
                <a:spcPct val="0"/>
              </a:spcBef>
            </a:pPr>
            <a:r>
              <a:rPr lang="en-US" altLang="en-US" dirty="0">
                <a:solidFill>
                  <a:srgbClr val="373737"/>
                </a:solidFill>
                <a:latin typeface="Roboto" pitchFamily="2" charset="0"/>
              </a:rPr>
              <a:t>To learn about the Ministry’s monitoring station located at RDCO KLO Rd., check the Small low-cost air quality sensor pilot project  </a:t>
            </a:r>
            <a:r>
              <a:rPr lang="en-US" dirty="0">
                <a:hlinkClick r:id="rId4"/>
              </a:rPr>
              <a:t>Current air quality - Regional District of Central Okanagan (rdco.com)</a:t>
            </a:r>
            <a:endParaRPr lang="en-US" altLang="en-US" dirty="0"/>
          </a:p>
        </p:txBody>
      </p:sp>
      <p:sp>
        <p:nvSpPr>
          <p:cNvPr id="27652" name="Slide Number Placeholder 3">
            <a:extLst>
              <a:ext uri="{FF2B5EF4-FFF2-40B4-BE49-F238E27FC236}">
                <a16:creationId xmlns:a16="http://schemas.microsoft.com/office/drawing/2014/main" id="{63A34704-9FBE-A921-05B6-6959BB379A8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215D160D-804E-4849-98FD-48F07AABEBA7}" type="slidenum">
              <a:rPr lang="en-US" altLang="en-US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7</a:t>
            </a:fld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>
            <a:extLst>
              <a:ext uri="{FF2B5EF4-FFF2-40B4-BE49-F238E27FC236}">
                <a16:creationId xmlns:a16="http://schemas.microsoft.com/office/drawing/2014/main" id="{18F688EB-A592-2120-BF8C-6E16EAE3E8CF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9699" name="Notes Placeholder 2">
            <a:extLst>
              <a:ext uri="{FF2B5EF4-FFF2-40B4-BE49-F238E27FC236}">
                <a16:creationId xmlns:a16="http://schemas.microsoft.com/office/drawing/2014/main" id="{26601596-D736-DB97-9130-861447AAA5C0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en-US" dirty="0"/>
              <a:t>The main pollutants in the Central Okanagan are Ozone (O</a:t>
            </a:r>
            <a:r>
              <a:rPr lang="en-US" altLang="en-US" baseline="-25000" dirty="0"/>
              <a:t>3</a:t>
            </a:r>
            <a:r>
              <a:rPr lang="en-US" altLang="en-US" dirty="0"/>
              <a:t>), Nitrogen Oxides (NOx) and Fine Particulate matter (PM</a:t>
            </a:r>
            <a:r>
              <a:rPr lang="en-US" altLang="en-US" baseline="-25000" dirty="0"/>
              <a:t>2.5</a:t>
            </a:r>
            <a:r>
              <a:rPr lang="en-US" altLang="en-US" dirty="0"/>
              <a:t>)</a:t>
            </a:r>
          </a:p>
          <a:p>
            <a:pPr eaLnBrk="1" hangingPunct="1">
              <a:spcBef>
                <a:spcPct val="0"/>
              </a:spcBef>
            </a:pPr>
            <a:endParaRPr lang="en-US" altLang="en-US" dirty="0"/>
          </a:p>
          <a:p>
            <a:pPr eaLnBrk="1" hangingPunct="1">
              <a:spcBef>
                <a:spcPct val="0"/>
              </a:spcBef>
            </a:pPr>
            <a:endParaRPr lang="en-US" altLang="en-US" dirty="0"/>
          </a:p>
        </p:txBody>
      </p:sp>
      <p:sp>
        <p:nvSpPr>
          <p:cNvPr id="29700" name="Slide Number Placeholder 3">
            <a:extLst>
              <a:ext uri="{FF2B5EF4-FFF2-40B4-BE49-F238E27FC236}">
                <a16:creationId xmlns:a16="http://schemas.microsoft.com/office/drawing/2014/main" id="{BEE0D375-56F8-8AAE-F041-FBE4BA20390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16805EA5-EDE4-46C6-B2FC-F99C329C1B6F}" type="slidenum">
              <a:rPr lang="en-US" altLang="en-US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8</a:t>
            </a:fld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dirty="0"/>
              <a:t>To explain the ozone layer, you can also share a 2:59 min video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hlinkClick r:id="rId3"/>
              </a:rPr>
              <a:t>What is the Ozone Layer? - Environment For Kids | </a:t>
            </a:r>
            <a:r>
              <a:rPr lang="en-US" dirty="0" err="1">
                <a:hlinkClick r:id="rId3"/>
              </a:rPr>
              <a:t>Mocomi</a:t>
            </a:r>
            <a:endParaRPr lang="en-US"/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CA" dirty="0"/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When this gas is up high in the </a:t>
            </a:r>
            <a:r>
              <a:rPr lang="en-US" dirty="0">
                <a:hlinkClick r:id="rId4"/>
              </a:rPr>
              <a:t>ozone layer</a:t>
            </a:r>
            <a:r>
              <a:rPr lang="en-US" dirty="0"/>
              <a:t> it’s “good” ozone and acts like sunscreen for the Earth – blocking out most of the Sun’s harmful ultraviolet rays.</a:t>
            </a:r>
            <a:endParaRPr lang="en-CA" dirty="0"/>
          </a:p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57EB7FF-853E-4E94-8B31-3FAD05DB110F}" type="slidenum">
              <a:rPr lang="en-US" altLang="en-US" smtClean="0"/>
              <a:pPr>
                <a:defRPr/>
              </a:pPr>
              <a:t>9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71554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\\vsdata\shared\Regional Services\0155 PLANS AND PROGRAMS\0155-30 Programs\Air Quality Programs\School Power Point\Header_PowerPoint.png">
            <a:extLst>
              <a:ext uri="{FF2B5EF4-FFF2-40B4-BE49-F238E27FC236}">
                <a16:creationId xmlns:a16="http://schemas.microsoft.com/office/drawing/2014/main" id="{928A5FAA-9419-6EFA-3560-F6FDC15EDC4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6513"/>
            <a:ext cx="12188825" cy="6096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6">
            <a:extLst>
              <a:ext uri="{FF2B5EF4-FFF2-40B4-BE49-F238E27FC236}">
                <a16:creationId xmlns:a16="http://schemas.microsoft.com/office/drawing/2014/main" id="{691A3DD3-8924-9833-48C3-09CA2EA24BD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513513"/>
            <a:ext cx="12188825" cy="344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162" y="2130426"/>
            <a:ext cx="10360501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324" y="3886200"/>
            <a:ext cx="8532178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6" name="Date Placeholder 3">
            <a:extLst>
              <a:ext uri="{FF2B5EF4-FFF2-40B4-BE49-F238E27FC236}">
                <a16:creationId xmlns:a16="http://schemas.microsoft.com/office/drawing/2014/main" id="{29017661-0C7C-EF20-08F2-42DD093697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611B26-C5C8-4D94-A097-456A191C66A4}" type="datetimeFigureOut">
              <a:rPr lang="en-US"/>
              <a:pPr>
                <a:defRPr/>
              </a:pPr>
              <a:t>8/2/2023</a:t>
            </a:fld>
            <a:endParaRPr lang="en-US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DFD9F687-3B15-7786-E083-1BDF9EE055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8D57343F-056A-3D34-28DF-0F0070CC85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8CFD6C-3907-447E-A09D-86268214953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088112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>
            <a:extLst>
              <a:ext uri="{FF2B5EF4-FFF2-40B4-BE49-F238E27FC236}">
                <a16:creationId xmlns:a16="http://schemas.microsoft.com/office/drawing/2014/main" id="{D342006F-38EF-DC37-0C58-44792E9968B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513513"/>
            <a:ext cx="12188825" cy="344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502E0D66-8B19-13E1-E86E-256A5D868B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D5ACD0-1501-4BB9-B11A-96888E180A72}" type="datetimeFigureOut">
              <a:rPr lang="en-US"/>
              <a:pPr>
                <a:defRPr/>
              </a:pPr>
              <a:t>8/2/2023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AF996D61-9C7E-CCB6-F494-81A8C1107B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3ED55769-7BD3-7C0A-91B9-56DC3AE1A4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4F3721-5D30-4A32-A743-6DB67F6DFF8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324385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>
            <a:extLst>
              <a:ext uri="{FF2B5EF4-FFF2-40B4-BE49-F238E27FC236}">
                <a16:creationId xmlns:a16="http://schemas.microsoft.com/office/drawing/2014/main" id="{1B014A48-BDBE-C637-CECB-F9C10648DC2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513513"/>
            <a:ext cx="12188825" cy="344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6898" y="274639"/>
            <a:ext cx="2742486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441" y="274639"/>
            <a:ext cx="802431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356E19FB-813F-2C5E-A5D2-9DE890B8F2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1EC2BD-03F8-40BE-9A8C-41FFC870A6E7}" type="datetimeFigureOut">
              <a:rPr lang="en-US"/>
              <a:pPr>
                <a:defRPr/>
              </a:pPr>
              <a:t>8/2/2023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83E147F1-3787-3E23-6897-FCC0E40C31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B54E0A22-9F08-2DCB-165D-78A718C785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5395AD-31E8-4D26-A79B-69A6CAC70B9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11992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>
            <a:extLst>
              <a:ext uri="{FF2B5EF4-FFF2-40B4-BE49-F238E27FC236}">
                <a16:creationId xmlns:a16="http://schemas.microsoft.com/office/drawing/2014/main" id="{24B076F6-C7AC-55C0-FEF7-74EFF4AE1B8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513513"/>
            <a:ext cx="12188825" cy="344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31A6DEAC-268A-019E-4858-CFD4E33FD1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AC408C-B973-4A14-B919-4622F64AB28C}" type="datetimeFigureOut">
              <a:rPr lang="en-US"/>
              <a:pPr>
                <a:defRPr/>
              </a:pPr>
              <a:t>8/2/2023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A9EB51D0-20DC-4ED8-3625-2BD69BE513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CD61C238-A8B6-557B-343F-4F20E78B72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85154E-7036-40CE-8418-BA1DAB62F43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42438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>
            <a:extLst>
              <a:ext uri="{FF2B5EF4-FFF2-40B4-BE49-F238E27FC236}">
                <a16:creationId xmlns:a16="http://schemas.microsoft.com/office/drawing/2014/main" id="{CC29A6F7-41DF-F378-F6E2-9A0149C89843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513513"/>
            <a:ext cx="12188825" cy="344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2833" y="4406901"/>
            <a:ext cx="10360501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2833" y="2906713"/>
            <a:ext cx="10360501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49B96FF9-A92D-36C3-7262-20D5C7A5EB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50DDAD-7C3C-459C-A158-2C953A92EA99}" type="datetimeFigureOut">
              <a:rPr lang="en-US"/>
              <a:pPr>
                <a:defRPr/>
              </a:pPr>
              <a:t>8/2/2023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259F761E-2B74-4C82-BF21-25437303A9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93068AFC-0D1A-E77C-3D2D-9AE2707242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D3CF39-B846-4429-8CF3-EC2E8B4BBFF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061028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>
            <a:extLst>
              <a:ext uri="{FF2B5EF4-FFF2-40B4-BE49-F238E27FC236}">
                <a16:creationId xmlns:a16="http://schemas.microsoft.com/office/drawing/2014/main" id="{E94CB59B-93C5-A121-7697-DF2AD50CC06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513513"/>
            <a:ext cx="12188825" cy="344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441" y="1600201"/>
            <a:ext cx="5383398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5986" y="1600201"/>
            <a:ext cx="5383398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Date Placeholder 3">
            <a:extLst>
              <a:ext uri="{FF2B5EF4-FFF2-40B4-BE49-F238E27FC236}">
                <a16:creationId xmlns:a16="http://schemas.microsoft.com/office/drawing/2014/main" id="{D2516AB7-B965-2121-655B-A2F9C0174E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F40A70-858A-4894-BA67-A8F2E5B5B3FF}" type="datetimeFigureOut">
              <a:rPr lang="en-US"/>
              <a:pPr>
                <a:defRPr/>
              </a:pPr>
              <a:t>8/2/2023</a:t>
            </a:fld>
            <a:endParaRPr lang="en-US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3DF62115-2F1F-4DC5-7377-1976BB7506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499C54D7-C65B-0FFF-92CC-6EF3A9CC7C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1D719E-DAD9-46B4-9EC4-10C88F97D80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49011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>
            <a:extLst>
              <a:ext uri="{FF2B5EF4-FFF2-40B4-BE49-F238E27FC236}">
                <a16:creationId xmlns:a16="http://schemas.microsoft.com/office/drawing/2014/main" id="{76BC712C-5BE2-19CC-CECE-DB70052A95F3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448425"/>
            <a:ext cx="12188825" cy="409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441" y="1535113"/>
            <a:ext cx="5385514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441" y="2174875"/>
            <a:ext cx="5385514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1754" y="1535113"/>
            <a:ext cx="538763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1754" y="2174875"/>
            <a:ext cx="538763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A28D70AE-843F-0A20-98E9-BED1C7C242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B7D65A-89ED-4492-AEAA-98C3E00B5C48}" type="datetimeFigureOut">
              <a:rPr lang="en-US"/>
              <a:pPr>
                <a:defRPr/>
              </a:pPr>
              <a:t>8/2/2023</a:t>
            </a:fld>
            <a:endParaRPr lang="en-US"/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49D9C768-4C80-88BB-81EB-38CA554F18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BD486451-4CF8-530B-9ACC-8BC15694AF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EABB37-D613-4650-A0D7-E9E11145206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038523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>
            <a:extLst>
              <a:ext uri="{FF2B5EF4-FFF2-40B4-BE49-F238E27FC236}">
                <a16:creationId xmlns:a16="http://schemas.microsoft.com/office/drawing/2014/main" id="{BFFEAD7F-FACF-C3EC-5CA2-BE383F85570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448425"/>
            <a:ext cx="12188825" cy="409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70DB34C-98F7-51E2-D284-26C37E37F1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3CDA8A-B0B8-49D6-B540-B196E25DF0D5}" type="datetimeFigureOut">
              <a:rPr lang="en-US"/>
              <a:pPr>
                <a:defRPr/>
              </a:pPr>
              <a:t>8/2/2023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2ADA12E-9084-9ACA-5552-5195BD658F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D96B239-E647-EC61-5047-18D4D13EFC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029395-871F-41C7-B1B4-CD778261FE1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002406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>
            <a:extLst>
              <a:ext uri="{FF2B5EF4-FFF2-40B4-BE49-F238E27FC236}">
                <a16:creationId xmlns:a16="http://schemas.microsoft.com/office/drawing/2014/main" id="{929D27EA-08CD-8391-E840-A5484D9D71E3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513513"/>
            <a:ext cx="12188825" cy="344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BDC03AB5-3B0D-04E0-21C3-195DFB5308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C45E4A-6125-40ED-8557-0ABD4972D1B4}" type="datetimeFigureOut">
              <a:rPr lang="en-US"/>
              <a:pPr>
                <a:defRPr/>
              </a:pPr>
              <a:t>8/2/2023</a:t>
            </a:fld>
            <a:endParaRPr lang="en-US" dirty="0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17E954AC-C288-C4EB-3E3E-489A045264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ED8B6378-D51C-CFA6-561E-A21948B58C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282907-87B5-43BC-A7AC-A986E5D996B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180137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>
            <a:extLst>
              <a:ext uri="{FF2B5EF4-FFF2-40B4-BE49-F238E27FC236}">
                <a16:creationId xmlns:a16="http://schemas.microsoft.com/office/drawing/2014/main" id="{4B57C8F0-D0FB-104B-1EC2-349C8A704B2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513513"/>
            <a:ext cx="12188825" cy="344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442" y="273050"/>
            <a:ext cx="4010039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5492" y="273051"/>
            <a:ext cx="6813892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442" y="1435101"/>
            <a:ext cx="4010039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Date Placeholder 3">
            <a:extLst>
              <a:ext uri="{FF2B5EF4-FFF2-40B4-BE49-F238E27FC236}">
                <a16:creationId xmlns:a16="http://schemas.microsoft.com/office/drawing/2014/main" id="{93717534-FD7E-04F8-A28F-AEAF3E6F61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B913E4-7E2A-4616-AB9F-E3D177DEB551}" type="datetimeFigureOut">
              <a:rPr lang="en-US"/>
              <a:pPr>
                <a:defRPr/>
              </a:pPr>
              <a:t>8/2/2023</a:t>
            </a:fld>
            <a:endParaRPr lang="en-US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6C8BA113-2868-1DF1-8457-860B92A18C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28C41A23-12E7-FB37-41EC-F5ABDCB800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22C15A-C956-4AE6-B9F0-84663936279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79340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>
            <a:extLst>
              <a:ext uri="{FF2B5EF4-FFF2-40B4-BE49-F238E27FC236}">
                <a16:creationId xmlns:a16="http://schemas.microsoft.com/office/drawing/2014/main" id="{6447AE73-110C-30C7-5A1B-DA8CC18DD45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513513"/>
            <a:ext cx="12188825" cy="344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095" y="4800600"/>
            <a:ext cx="7313295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095" y="612775"/>
            <a:ext cx="7313295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095" y="5367338"/>
            <a:ext cx="7313295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Date Placeholder 3">
            <a:extLst>
              <a:ext uri="{FF2B5EF4-FFF2-40B4-BE49-F238E27FC236}">
                <a16:creationId xmlns:a16="http://schemas.microsoft.com/office/drawing/2014/main" id="{A34A0C35-4F7C-FC9D-19C9-EA684CE302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766717-15D6-4CD6-A935-6D6D2850C231}" type="datetimeFigureOut">
              <a:rPr lang="en-US"/>
              <a:pPr>
                <a:defRPr/>
              </a:pPr>
              <a:t>8/2/2023</a:t>
            </a:fld>
            <a:endParaRPr lang="en-US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E85CDE02-590A-EB15-A769-088886CD2D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88660432-FE72-EF5E-B918-D13B227A40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2A3429-52D7-4BDD-A8B7-7702024F870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85000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74ECC8FB-07A2-D3EB-842A-1E612B3B790E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69625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2F107286-2A86-E898-0B1A-6F91674D8A69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609600" y="1600200"/>
            <a:ext cx="10969625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76D2761-608B-0334-2985-A3DC15B5BBE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09600" y="6356350"/>
            <a:ext cx="284321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FC577CC6-0514-4C08-8BDB-A210B3EF17ED}" type="datetimeFigureOut">
              <a:rPr lang="en-US"/>
              <a:pPr>
                <a:defRPr/>
              </a:pPr>
              <a:t>8/2/2023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0753180-2087-EA1F-9E21-C0EBFFD7F60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164013" y="6356350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7267A9F-EBBB-9110-3C95-9D171E0E974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36013" y="6356350"/>
            <a:ext cx="2843212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79F265BC-34BF-49E8-BC4A-5AE426094A2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409" r:id="rId1"/>
    <p:sldLayoutId id="2147484410" r:id="rId2"/>
    <p:sldLayoutId id="2147484411" r:id="rId3"/>
    <p:sldLayoutId id="2147484412" r:id="rId4"/>
    <p:sldLayoutId id="2147484413" r:id="rId5"/>
    <p:sldLayoutId id="2147484414" r:id="rId6"/>
    <p:sldLayoutId id="2147484415" r:id="rId7"/>
    <p:sldLayoutId id="2147484416" r:id="rId8"/>
    <p:sldLayoutId id="2147484417" r:id="rId9"/>
    <p:sldLayoutId id="2147484418" r:id="rId10"/>
    <p:sldLayoutId id="214748441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hyperlink" Target="http://www.smarttrips.ca/" TargetMode="External"/><Relationship Id="rId3" Type="http://schemas.openxmlformats.org/officeDocument/2006/relationships/hyperlink" Target="https://youtu.be/REuxjNyav6E" TargetMode="External"/><Relationship Id="rId7" Type="http://schemas.openxmlformats.org/officeDocument/2006/relationships/image" Target="../media/image26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Relationship Id="rId9" Type="http://schemas.openxmlformats.org/officeDocument/2006/relationships/image" Target="../media/image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kelowna.ca/our-community/environment/air-quality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image" Target="../media/image29.jpeg"/><Relationship Id="rId7" Type="http://schemas.openxmlformats.org/officeDocument/2006/relationships/image" Target="../media/image3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regionaldistrict.com/airquality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jpeg"/><Relationship Id="rId4" Type="http://schemas.openxmlformats.org/officeDocument/2006/relationships/hyperlink" Target="mailto:airquality@kelowna.ca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image" Target="../media/image7.jpeg"/><Relationship Id="rId7" Type="http://schemas.openxmlformats.org/officeDocument/2006/relationships/diagramQuickStyle" Target="../diagrams/quickStyle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1.xml"/><Relationship Id="rId5" Type="http://schemas.openxmlformats.org/officeDocument/2006/relationships/diagramData" Target="../diagrams/data1.xml"/><Relationship Id="rId4" Type="http://schemas.openxmlformats.org/officeDocument/2006/relationships/image" Target="../media/image8.jpeg"/><Relationship Id="rId9" Type="http://schemas.microsoft.com/office/2007/relationships/diagramDrawing" Target="../diagrams/drawing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10" Type="http://schemas.openxmlformats.org/officeDocument/2006/relationships/image" Target="../media/image11.jpeg"/><Relationship Id="rId4" Type="http://schemas.openxmlformats.org/officeDocument/2006/relationships/diagramLayout" Target="../diagrams/layout2.xml"/><Relationship Id="rId9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10" Type="http://schemas.openxmlformats.org/officeDocument/2006/relationships/image" Target="../media/image14.png"/><Relationship Id="rId4" Type="http://schemas.openxmlformats.org/officeDocument/2006/relationships/diagramLayout" Target="../diagrams/layout3.xml"/><Relationship Id="rId9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feature=player_embedded&amp;v=sJQ4IVDDA6Q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hyperlink" Target="https://www.env.gov.bc.ca/epd/bcairquality/data/aqhi.html?id=AQHI-CENTRAL_OKANAGAN" TargetMode="External"/><Relationship Id="rId7" Type="http://schemas.openxmlformats.org/officeDocument/2006/relationships/hyperlink" Target="http://www.bccdc.ca/resource-gallery/Documents/Guidelines%20and%20Forms/Guidelines%20and%20Manuals/Health-Environment/BCCDC_WildFire_FactSheet_SmokeAndTheAQHI.pdf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emf"/><Relationship Id="rId4" Type="http://schemas.openxmlformats.org/officeDocument/2006/relationships/hyperlink" Target="https://open.alberta.ca/blog/?page_id=160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EA3547C6-0EB5-CE88-0B10-D4C758B8268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903413" y="3962400"/>
            <a:ext cx="8531225" cy="1752600"/>
          </a:xfrm>
        </p:spPr>
        <p:txBody>
          <a:bodyPr rtlCol="0">
            <a:normAutofit/>
          </a:bodyPr>
          <a:lstStyle/>
          <a:p>
            <a:pPr algn="l" eaLnBrk="1" fontAlgn="auto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defRPr/>
            </a:pPr>
            <a:endParaRPr lang="en-US" dirty="0"/>
          </a:p>
          <a:p>
            <a:pPr eaLnBrk="1" fontAlgn="auto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defRPr/>
            </a:pPr>
            <a:r>
              <a:rPr lang="en-US" b="1" dirty="0"/>
              <a:t>Learn about </a:t>
            </a:r>
            <a:r>
              <a:rPr lang="en-US" b="1" dirty="0">
                <a:solidFill>
                  <a:schemeClr val="accent1"/>
                </a:solidFill>
              </a:rPr>
              <a:t>Air</a:t>
            </a:r>
            <a:r>
              <a:rPr lang="en-US" b="1" dirty="0"/>
              <a:t> Pollution</a:t>
            </a:r>
          </a:p>
        </p:txBody>
      </p:sp>
      <p:pic>
        <p:nvPicPr>
          <p:cNvPr id="14339" name="Picture 4" descr="C:\Users\nmcastro\AppData\Local\Microsoft\Windows\Temporary Internet Files\Content.Outlook\PG59Y11F\cloud-bkgrd (2).jpg">
            <a:extLst>
              <a:ext uri="{FF2B5EF4-FFF2-40B4-BE49-F238E27FC236}">
                <a16:creationId xmlns:a16="http://schemas.microsoft.com/office/drawing/2014/main" id="{1E8E26A3-0703-9E3D-8EBA-3FE620E9A5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1013" y="2286000"/>
            <a:ext cx="8531225" cy="388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0" name="Title 1">
            <a:extLst>
              <a:ext uri="{FF2B5EF4-FFF2-40B4-BE49-F238E27FC236}">
                <a16:creationId xmlns:a16="http://schemas.microsoft.com/office/drawing/2014/main" id="{3E486EC3-BE2E-4A09-437C-BA9F1EDDC23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89013" y="3352800"/>
            <a:ext cx="10360025" cy="1470025"/>
          </a:xfrm>
        </p:spPr>
        <p:txBody>
          <a:bodyPr/>
          <a:lstStyle/>
          <a:p>
            <a:pPr eaLnBrk="1" hangingPunct="1"/>
            <a:r>
              <a:rPr lang="en-US" altLang="en-US" b="1">
                <a:solidFill>
                  <a:srgbClr val="0070C0"/>
                </a:solidFill>
              </a:rPr>
              <a:t>Clean Air &amp;</a:t>
            </a:r>
            <a:br>
              <a:rPr lang="en-US" altLang="en-US" b="1">
                <a:solidFill>
                  <a:srgbClr val="0070C0"/>
                </a:solidFill>
              </a:rPr>
            </a:br>
            <a:r>
              <a:rPr lang="en-US" altLang="en-US" b="1"/>
              <a:t> Safe Routes </a:t>
            </a:r>
            <a:r>
              <a:rPr lang="en-US" altLang="en-US" b="1">
                <a:solidFill>
                  <a:srgbClr val="0070C0"/>
                </a:solidFill>
              </a:rPr>
              <a:t>4</a:t>
            </a:r>
            <a:r>
              <a:rPr lang="en-US" altLang="en-US" b="1"/>
              <a:t> Schools</a:t>
            </a:r>
          </a:p>
        </p:txBody>
      </p:sp>
      <p:pic>
        <p:nvPicPr>
          <p:cNvPr id="14341" name="Picture 4" descr="C:\Users\nmcastro\AppData\Local\Microsoft\Windows\Temporary Internet Files\Content.Outlook\PG59Y11F\smartTRIPS_Icons_Lake (2).jpg">
            <a:extLst>
              <a:ext uri="{FF2B5EF4-FFF2-40B4-BE49-F238E27FC236}">
                <a16:creationId xmlns:a16="http://schemas.microsoft.com/office/drawing/2014/main" id="{812D51AA-EC07-DF09-4714-5DCCCF8235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5213" y="5867400"/>
            <a:ext cx="2755900" cy="59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le 1">
            <a:extLst>
              <a:ext uri="{FF2B5EF4-FFF2-40B4-BE49-F238E27FC236}">
                <a16:creationId xmlns:a16="http://schemas.microsoft.com/office/drawing/2014/main" id="{8D2664EC-0800-8018-3084-1E741D6760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0969625" cy="1143000"/>
          </a:xfrm>
        </p:spPr>
        <p:txBody>
          <a:bodyPr/>
          <a:lstStyle/>
          <a:p>
            <a:pPr algn="l"/>
            <a:r>
              <a:rPr lang="en-US" altLang="en-US" b="1" dirty="0"/>
              <a:t>Where are the pollutants?</a:t>
            </a:r>
            <a:endParaRPr lang="en-CA" altLang="en-US" b="1" dirty="0"/>
          </a:p>
        </p:txBody>
      </p:sp>
      <p:sp>
        <p:nvSpPr>
          <p:cNvPr id="30723" name="Content Placeholder 2">
            <a:extLst>
              <a:ext uri="{FF2B5EF4-FFF2-40B4-BE49-F238E27FC236}">
                <a16:creationId xmlns:a16="http://schemas.microsoft.com/office/drawing/2014/main" id="{756FB053-C1E2-DD4E-3F30-3FEDDB6571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305" y="1066801"/>
            <a:ext cx="6960237" cy="2667000"/>
          </a:xfrm>
        </p:spPr>
        <p:txBody>
          <a:bodyPr/>
          <a:lstStyle/>
          <a:p>
            <a:r>
              <a:rPr lang="en-US" altLang="en-US" sz="2400" b="1" dirty="0"/>
              <a:t>Everywhere!</a:t>
            </a:r>
          </a:p>
          <a:p>
            <a:pPr algn="just"/>
            <a:r>
              <a:rPr lang="en-US" altLang="en-US" sz="2400" dirty="0"/>
              <a:t>Too small to see without a microscope</a:t>
            </a:r>
          </a:p>
          <a:p>
            <a:pPr lvl="1" algn="just"/>
            <a:r>
              <a:rPr lang="en-US" altLang="en-US" sz="2000" dirty="0"/>
              <a:t>they still get into our lungs and affect our health</a:t>
            </a:r>
          </a:p>
          <a:p>
            <a:pPr algn="just"/>
            <a:endParaRPr lang="en-US" altLang="en-US" sz="2400" dirty="0"/>
          </a:p>
          <a:p>
            <a:pPr algn="just"/>
            <a:endParaRPr lang="en-US" altLang="en-US" sz="2400" dirty="0"/>
          </a:p>
          <a:p>
            <a:pPr algn="just"/>
            <a:endParaRPr lang="en-US" altLang="en-US" sz="2400" dirty="0"/>
          </a:p>
          <a:p>
            <a:pPr algn="just"/>
            <a:endParaRPr lang="en-US" altLang="en-US" sz="2400" dirty="0"/>
          </a:p>
          <a:p>
            <a:pPr algn="just"/>
            <a:endParaRPr lang="en-US" altLang="en-US" sz="2400" dirty="0"/>
          </a:p>
          <a:p>
            <a:pPr algn="just"/>
            <a:r>
              <a:rPr lang="en-US" altLang="en-US" sz="2400" dirty="0"/>
              <a:t>Higher concentrations of fine particulate or “Hot-spots” are mainly due to: </a:t>
            </a:r>
          </a:p>
          <a:p>
            <a:pPr lvl="1" algn="just"/>
            <a:r>
              <a:rPr lang="en-US" altLang="en-US" sz="2400" dirty="0"/>
              <a:t>Fuel combustion (use of vehicles)</a:t>
            </a:r>
            <a:endParaRPr lang="en-CA" altLang="en-US" sz="2400" dirty="0"/>
          </a:p>
          <a:p>
            <a:pPr lvl="1" algn="just"/>
            <a:r>
              <a:rPr lang="en-US" altLang="en-US" sz="2400" dirty="0"/>
              <a:t>Wood burning (from wood appliances and open burning)</a:t>
            </a:r>
          </a:p>
          <a:p>
            <a:pPr lvl="1"/>
            <a:endParaRPr lang="en-US" altLang="en-US" sz="2400" dirty="0"/>
          </a:p>
          <a:p>
            <a:pPr lvl="1"/>
            <a:endParaRPr lang="en-CA" altLang="en-US" sz="2400" dirty="0"/>
          </a:p>
        </p:txBody>
      </p:sp>
      <p:pic>
        <p:nvPicPr>
          <p:cNvPr id="30724" name="Picture 3">
            <a:extLst>
              <a:ext uri="{FF2B5EF4-FFF2-40B4-BE49-F238E27FC236}">
                <a16:creationId xmlns:a16="http://schemas.microsoft.com/office/drawing/2014/main" id="{2782BEBF-9851-48B9-22E5-B82BA7383D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5458" y="381000"/>
            <a:ext cx="4711299" cy="609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5" name="Picture 4">
            <a:extLst>
              <a:ext uri="{FF2B5EF4-FFF2-40B4-BE49-F238E27FC236}">
                <a16:creationId xmlns:a16="http://schemas.microsoft.com/office/drawing/2014/main" id="{B2033BA7-B786-69B4-C4C6-1DA4E94593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612" y="2371615"/>
            <a:ext cx="3048000" cy="21147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le 1">
            <a:extLst>
              <a:ext uri="{FF2B5EF4-FFF2-40B4-BE49-F238E27FC236}">
                <a16:creationId xmlns:a16="http://schemas.microsoft.com/office/drawing/2014/main" id="{7FB90E67-8D5C-2EF1-ECAA-12B1FEDEAA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0969625" cy="1143000"/>
          </a:xfrm>
        </p:spPr>
        <p:txBody>
          <a:bodyPr/>
          <a:lstStyle/>
          <a:p>
            <a:pPr algn="l" eaLnBrk="1" hangingPunct="1"/>
            <a:r>
              <a:rPr lang="en-US" altLang="en-US" b="1" dirty="0"/>
              <a:t>Everyone can help make our </a:t>
            </a:r>
            <a:r>
              <a:rPr lang="en-US" altLang="en-US" b="1" dirty="0">
                <a:solidFill>
                  <a:srgbClr val="0070C0"/>
                </a:solidFill>
              </a:rPr>
              <a:t>air </a:t>
            </a:r>
            <a:r>
              <a:rPr lang="en-US" altLang="en-US" b="1" dirty="0"/>
              <a:t>cleaner!</a:t>
            </a:r>
            <a:endParaRPr lang="en-US" altLang="en-US" dirty="0"/>
          </a:p>
        </p:txBody>
      </p:sp>
      <p:sp>
        <p:nvSpPr>
          <p:cNvPr id="32771" name="Content Placeholder 2">
            <a:extLst>
              <a:ext uri="{FF2B5EF4-FFF2-40B4-BE49-F238E27FC236}">
                <a16:creationId xmlns:a16="http://schemas.microsoft.com/office/drawing/2014/main" id="{CDDEE322-F747-A292-45B6-7282CAD094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6977" y="1219200"/>
            <a:ext cx="6717989" cy="4525962"/>
          </a:xfrm>
        </p:spPr>
        <p:txBody>
          <a:bodyPr/>
          <a:lstStyle/>
          <a:p>
            <a:pPr marL="457200" indent="-457200" eaLnBrk="1" hangingPunct="1">
              <a:buFont typeface="+mj-lt"/>
              <a:buAutoNum type="arabicPeriod"/>
            </a:pPr>
            <a:r>
              <a:rPr lang="en-US" altLang="en-US" sz="2400" b="1" dirty="0"/>
              <a:t>Walk or roll to school! </a:t>
            </a:r>
          </a:p>
          <a:p>
            <a:pPr lvl="1" eaLnBrk="1" hangingPunct="1"/>
            <a:r>
              <a:rPr lang="en-US" altLang="en-US" sz="2000" dirty="0"/>
              <a:t>It is good exercise and can reduce air pollution</a:t>
            </a:r>
          </a:p>
          <a:p>
            <a:pPr lvl="1" eaLnBrk="1" hangingPunct="1"/>
            <a:r>
              <a:rPr lang="en-US" altLang="en-US" sz="2000" dirty="0">
                <a:hlinkClick r:id="rId3"/>
              </a:rPr>
              <a:t>Watch the Pedestrian Safety video</a:t>
            </a:r>
            <a:endParaRPr lang="en-US" altLang="en-US" sz="2000" dirty="0"/>
          </a:p>
          <a:p>
            <a:pPr marL="457200" indent="-457200" eaLnBrk="1" hangingPunct="1">
              <a:buFont typeface="+mj-lt"/>
              <a:buAutoNum type="arabicPeriod"/>
            </a:pPr>
            <a:endParaRPr lang="en-US" altLang="en-US" sz="2400" dirty="0"/>
          </a:p>
          <a:p>
            <a:pPr marL="457200" indent="-457200" eaLnBrk="1" hangingPunct="1">
              <a:buFont typeface="+mj-lt"/>
              <a:buAutoNum type="arabicPeriod"/>
            </a:pPr>
            <a:r>
              <a:rPr lang="en-US" altLang="en-US" sz="2400" b="1" dirty="0"/>
              <a:t>Use public transport</a:t>
            </a:r>
          </a:p>
          <a:p>
            <a:pPr lvl="1" eaLnBrk="1" hangingPunct="1"/>
            <a:r>
              <a:rPr lang="en-US" altLang="en-US" sz="2000" dirty="0"/>
              <a:t>take the bus instead of riding in the car</a:t>
            </a:r>
          </a:p>
          <a:p>
            <a:pPr marL="457200" indent="-457200" eaLnBrk="1" hangingPunct="1">
              <a:buFont typeface="+mj-lt"/>
              <a:buAutoNum type="arabicPeriod"/>
            </a:pPr>
            <a:endParaRPr lang="en-US" altLang="en-US" sz="2400" dirty="0"/>
          </a:p>
          <a:p>
            <a:pPr marL="457200" indent="-457200" eaLnBrk="1" hangingPunct="1">
              <a:buFont typeface="+mj-lt"/>
              <a:buAutoNum type="arabicPeriod"/>
            </a:pPr>
            <a:r>
              <a:rPr lang="en-US" altLang="en-US" sz="2400" b="1" dirty="0"/>
              <a:t>If you must travel to school by car:</a:t>
            </a:r>
          </a:p>
          <a:p>
            <a:pPr lvl="1" eaLnBrk="1" hangingPunct="1"/>
            <a:r>
              <a:rPr lang="en-US" altLang="en-US" sz="2000" dirty="0"/>
              <a:t> try car-sharing with other friends</a:t>
            </a:r>
          </a:p>
          <a:p>
            <a:pPr lvl="1" eaLnBrk="1" hangingPunct="1"/>
            <a:r>
              <a:rPr lang="en-US" altLang="en-US" sz="2000" dirty="0"/>
              <a:t>Park a few blocks from school and walk</a:t>
            </a:r>
          </a:p>
        </p:txBody>
      </p:sp>
      <p:grpSp>
        <p:nvGrpSpPr>
          <p:cNvPr id="32772" name="Group 5">
            <a:extLst>
              <a:ext uri="{FF2B5EF4-FFF2-40B4-BE49-F238E27FC236}">
                <a16:creationId xmlns:a16="http://schemas.microsoft.com/office/drawing/2014/main" id="{4C1541D5-AB8D-48EA-2A10-AAE10E8BF99D}"/>
              </a:ext>
            </a:extLst>
          </p:cNvPr>
          <p:cNvGrpSpPr>
            <a:grpSpLocks/>
          </p:cNvGrpSpPr>
          <p:nvPr/>
        </p:nvGrpSpPr>
        <p:grpSpPr bwMode="auto">
          <a:xfrm>
            <a:off x="8040688" y="1066800"/>
            <a:ext cx="3768725" cy="5027613"/>
            <a:chOff x="6762542" y="1235947"/>
            <a:chExt cx="4489934" cy="5340697"/>
          </a:xfrm>
        </p:grpSpPr>
        <p:pic>
          <p:nvPicPr>
            <p:cNvPr id="32775" name="Picture 8" descr="iStock_000002055360_Large.jpg">
              <a:extLst>
                <a:ext uri="{FF2B5EF4-FFF2-40B4-BE49-F238E27FC236}">
                  <a16:creationId xmlns:a16="http://schemas.microsoft.com/office/drawing/2014/main" id="{ABB73C26-1123-7473-53C9-CB3FE4313DE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587802" y="4069582"/>
              <a:ext cx="1664674" cy="24970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2776" name="Picture 9" descr="iStock_000021750858_Large.jpg">
              <a:extLst>
                <a:ext uri="{FF2B5EF4-FFF2-40B4-BE49-F238E27FC236}">
                  <a16:creationId xmlns:a16="http://schemas.microsoft.com/office/drawing/2014/main" id="{11EB5FCC-CF6B-2949-FBA9-BF956D82331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158830" y="4089679"/>
              <a:ext cx="1658410" cy="24853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2777" name="Picture 10" descr="iStock_000018018469_Large.jpg">
              <a:extLst>
                <a:ext uri="{FF2B5EF4-FFF2-40B4-BE49-F238E27FC236}">
                  <a16:creationId xmlns:a16="http://schemas.microsoft.com/office/drawing/2014/main" id="{A97D680F-13B4-C74B-05B9-E2EC5EFA3F03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91161" y="4089680"/>
              <a:ext cx="1659503" cy="24869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2778" name="Picture 11" descr="iStock_000003519179_Large.jpg">
              <a:extLst>
                <a:ext uri="{FF2B5EF4-FFF2-40B4-BE49-F238E27FC236}">
                  <a16:creationId xmlns:a16="http://schemas.microsoft.com/office/drawing/2014/main" id="{F6913644-7415-C23E-E26D-077064413273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62542" y="1235947"/>
              <a:ext cx="4487005" cy="29913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2773" name="Rectangle 15">
            <a:extLst>
              <a:ext uri="{FF2B5EF4-FFF2-40B4-BE49-F238E27FC236}">
                <a16:creationId xmlns:a16="http://schemas.microsoft.com/office/drawing/2014/main" id="{B68EAF85-D04C-9BB6-1476-C5BF8E79B319}"/>
              </a:ext>
            </a:extLst>
          </p:cNvPr>
          <p:cNvSpPr>
            <a:spLocks noChangeArrowheads="1"/>
          </p:cNvSpPr>
          <p:nvPr/>
        </p:nvSpPr>
        <p:spPr bwMode="auto">
          <a:xfrm>
            <a:off x="8685213" y="6094413"/>
            <a:ext cx="24511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n-US" altLang="en-US" sz="1800" b="1">
                <a:solidFill>
                  <a:srgbClr val="0070C0"/>
                </a:solidFill>
                <a:latin typeface="Arial" panose="020B0604020202020204" pitchFamily="34" charset="0"/>
                <a:hlinkClick r:id="rId8"/>
              </a:rPr>
              <a:t>www.smarttrips.ca</a:t>
            </a:r>
            <a:endParaRPr lang="en-US" altLang="en-US" sz="1800" b="1">
              <a:solidFill>
                <a:srgbClr val="0070C0"/>
              </a:solidFill>
              <a:latin typeface="Arial" panose="020B0604020202020204" pitchFamily="34" charset="0"/>
            </a:endParaRPr>
          </a:p>
        </p:txBody>
      </p:sp>
      <p:pic>
        <p:nvPicPr>
          <p:cNvPr id="32774" name="Picture 4" descr="C:\Users\nmcastro\AppData\Local\Microsoft\Windows\Temporary Internet Files\Content.Outlook\PG59Y11F\smartTRIPS_Icons_Lake (2).jpg">
            <a:extLst>
              <a:ext uri="{FF2B5EF4-FFF2-40B4-BE49-F238E27FC236}">
                <a16:creationId xmlns:a16="http://schemas.microsoft.com/office/drawing/2014/main" id="{0C97AA40-D617-BC2B-E92C-2070826DFF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6165" y="5699150"/>
            <a:ext cx="2755900" cy="59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itle 1">
            <a:extLst>
              <a:ext uri="{FF2B5EF4-FFF2-40B4-BE49-F238E27FC236}">
                <a16:creationId xmlns:a16="http://schemas.microsoft.com/office/drawing/2014/main" id="{C085BAF8-56B8-7100-22A3-348D179DFE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0969625" cy="1143000"/>
          </a:xfrm>
        </p:spPr>
        <p:txBody>
          <a:bodyPr/>
          <a:lstStyle/>
          <a:p>
            <a:pPr algn="l" eaLnBrk="1" hangingPunct="1"/>
            <a:r>
              <a:rPr lang="en-US" altLang="en-US" b="1" dirty="0"/>
              <a:t>Everyone can help make our </a:t>
            </a:r>
            <a:r>
              <a:rPr lang="en-US" altLang="en-US" b="1" dirty="0">
                <a:solidFill>
                  <a:srgbClr val="0070C0"/>
                </a:solidFill>
              </a:rPr>
              <a:t>air </a:t>
            </a:r>
            <a:r>
              <a:rPr lang="en-US" altLang="en-US" b="1" dirty="0"/>
              <a:t>cleaner!</a:t>
            </a:r>
            <a:endParaRPr lang="en-US" altLang="en-US" dirty="0"/>
          </a:p>
        </p:txBody>
      </p:sp>
      <p:sp>
        <p:nvSpPr>
          <p:cNvPr id="34819" name="Content Placeholder 2">
            <a:extLst>
              <a:ext uri="{FF2B5EF4-FFF2-40B4-BE49-F238E27FC236}">
                <a16:creationId xmlns:a16="http://schemas.microsoft.com/office/drawing/2014/main" id="{92C66BEE-76A8-8D6D-E788-BC3638EC3E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0685" y="1143000"/>
            <a:ext cx="5486400" cy="5218981"/>
          </a:xfrm>
        </p:spPr>
        <p:txBody>
          <a:bodyPr/>
          <a:lstStyle/>
          <a:p>
            <a:pPr eaLnBrk="1" hangingPunct="1">
              <a:buFont typeface="Arial" panose="020B0604020202020204" pitchFamily="34" charset="0"/>
              <a:buNone/>
              <a:defRPr/>
            </a:pPr>
            <a:r>
              <a:rPr lang="en-US" altLang="en-US" sz="2400" b="1" dirty="0"/>
              <a:t>4. Stop idling </a:t>
            </a:r>
          </a:p>
          <a:p>
            <a:pPr algn="just" eaLnBrk="1" hangingPunct="1">
              <a:defRPr/>
            </a:pPr>
            <a:r>
              <a:rPr lang="en-US" altLang="en-US" sz="2400" dirty="0"/>
              <a:t>When people leave their car engine running while they have stopped, this is called ‘idling’.</a:t>
            </a:r>
          </a:p>
          <a:p>
            <a:pPr algn="just" eaLnBrk="1" hangingPunct="1">
              <a:defRPr/>
            </a:pPr>
            <a:endParaRPr lang="en-US" altLang="en-US" sz="2400" dirty="0"/>
          </a:p>
          <a:p>
            <a:pPr algn="just" eaLnBrk="1" hangingPunct="1">
              <a:defRPr/>
            </a:pPr>
            <a:r>
              <a:rPr lang="en-US" altLang="en-US" sz="2400" dirty="0"/>
              <a:t> Turning off the engine could </a:t>
            </a:r>
            <a:r>
              <a:rPr lang="en-US" altLang="en-US" sz="2400" dirty="0">
                <a:cs typeface="Arial" panose="020B0604020202020204" pitchFamily="34" charset="0"/>
              </a:rPr>
              <a:t>reduce air pollution and save your parents some money!</a:t>
            </a:r>
          </a:p>
          <a:p>
            <a:pPr algn="just">
              <a:defRPr/>
            </a:pPr>
            <a:endParaRPr lang="en-US" sz="2400" dirty="0"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just">
              <a:defRPr/>
            </a:pPr>
            <a:r>
              <a:rPr lang="en-US" sz="2400" dirty="0">
                <a:ea typeface="Times New Roman" panose="02020603050405020304" pitchFamily="18" charset="0"/>
                <a:cs typeface="Arial" panose="020B0604020202020204" pitchFamily="34" charset="0"/>
              </a:rPr>
              <a:t>City of Kelowna’s one-minute </a:t>
            </a:r>
            <a:r>
              <a:rPr lang="en-US" sz="2400" u="sng" dirty="0">
                <a:solidFill>
                  <a:srgbClr val="0070C0"/>
                </a:solidFill>
                <a:ea typeface="Times New Roman" panose="02020603050405020304" pitchFamily="18" charset="0"/>
                <a:cs typeface="Arial" panose="020B0604020202020204" pitchFamily="34" charset="0"/>
                <a:hlinkClick r:id="rId3"/>
              </a:rPr>
              <a:t>Idling Control 12378</a:t>
            </a:r>
            <a:r>
              <a:rPr lang="en-US" sz="2400" dirty="0">
                <a:ea typeface="Times New Roman" panose="02020603050405020304" pitchFamily="18" charset="0"/>
                <a:cs typeface="Arial" panose="020B0604020202020204" pitchFamily="34" charset="0"/>
              </a:rPr>
              <a:t> in effect since July 25, 2022.</a:t>
            </a:r>
            <a:endParaRPr lang="en-US" altLang="en-US" sz="2400" dirty="0"/>
          </a:p>
        </p:txBody>
      </p:sp>
      <p:sp>
        <p:nvSpPr>
          <p:cNvPr id="34820" name="Rectangle 5">
            <a:extLst>
              <a:ext uri="{FF2B5EF4-FFF2-40B4-BE49-F238E27FC236}">
                <a16:creationId xmlns:a16="http://schemas.microsoft.com/office/drawing/2014/main" id="{37F56B90-180F-45BA-F699-F2E919380BB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50100" y="5492750"/>
            <a:ext cx="5038725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100" b="1">
                <a:solidFill>
                  <a:srgbClr val="000000"/>
                </a:solidFill>
                <a:latin typeface="Arial" panose="020B0604020202020204" pitchFamily="34" charset="0"/>
              </a:rPr>
              <a:t>        </a:t>
            </a:r>
            <a:r>
              <a:rPr lang="en-US" altLang="en-US" sz="1400" b="1">
                <a:solidFill>
                  <a:srgbClr val="000000"/>
                </a:solidFill>
                <a:latin typeface="Arial" panose="020B0604020202020204" pitchFamily="34" charset="0"/>
              </a:rPr>
              <a:t>Tell your parents!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400" b="1">
                <a:solidFill>
                  <a:srgbClr val="000000"/>
                </a:solidFill>
                <a:latin typeface="Arial" panose="020B0604020202020204" pitchFamily="34" charset="0"/>
              </a:rPr>
              <a:t>If you’re going to be stopped for more than 60 seconds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400" b="1">
                <a:solidFill>
                  <a:srgbClr val="000000"/>
                </a:solidFill>
                <a:latin typeface="Arial" panose="020B0604020202020204" pitchFamily="34" charset="0"/>
              </a:rPr>
              <a:t>- except in traffic –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400" b="1">
                <a:solidFill>
                  <a:srgbClr val="000000"/>
                </a:solidFill>
                <a:latin typeface="Arial" panose="020B0604020202020204" pitchFamily="34" charset="0"/>
              </a:rPr>
              <a:t>    Please </a:t>
            </a:r>
            <a:r>
              <a:rPr lang="en-US" altLang="en-US" sz="1400" b="1">
                <a:latin typeface="Arial" panose="020B0604020202020204" pitchFamily="34" charset="0"/>
              </a:rPr>
              <a:t>Turn the engine off</a:t>
            </a:r>
            <a:r>
              <a:rPr lang="en-US" altLang="en-US" sz="1400">
                <a:latin typeface="Arial" panose="020B0604020202020204" pitchFamily="34" charset="0"/>
              </a:rPr>
              <a:t> </a:t>
            </a:r>
          </a:p>
        </p:txBody>
      </p:sp>
      <p:pic>
        <p:nvPicPr>
          <p:cNvPr id="34821" name="Picture 6">
            <a:extLst>
              <a:ext uri="{FF2B5EF4-FFF2-40B4-BE49-F238E27FC236}">
                <a16:creationId xmlns:a16="http://schemas.microsoft.com/office/drawing/2014/main" id="{B84C19E4-FE59-A31E-0F63-678378145A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6612" y="1260475"/>
            <a:ext cx="2871787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22" name="Picture 7">
            <a:extLst>
              <a:ext uri="{FF2B5EF4-FFF2-40B4-BE49-F238E27FC236}">
                <a16:creationId xmlns:a16="http://schemas.microsoft.com/office/drawing/2014/main" id="{491318F3-22EE-FFEA-2D85-FDF9DF0C37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6431" y="2713759"/>
            <a:ext cx="1349375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EB6F8D0E-DED5-C038-BB91-FE06E60C8600}"/>
              </a:ext>
            </a:extLst>
          </p:cNvPr>
          <p:cNvSpPr txBox="1"/>
          <p:nvPr/>
        </p:nvSpPr>
        <p:spPr>
          <a:xfrm>
            <a:off x="6421740" y="4085359"/>
            <a:ext cx="125707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1600" dirty="0"/>
              <a:t>Save fuel </a:t>
            </a:r>
          </a:p>
          <a:p>
            <a:r>
              <a:rPr lang="en-CA" sz="1600" dirty="0"/>
              <a:t>and money!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itle 1">
            <a:extLst>
              <a:ext uri="{FF2B5EF4-FFF2-40B4-BE49-F238E27FC236}">
                <a16:creationId xmlns:a16="http://schemas.microsoft.com/office/drawing/2014/main" id="{B24457FC-0804-0C0F-9D22-FF8D7C3FC0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6350" y="6350"/>
            <a:ext cx="10969625" cy="1143000"/>
          </a:xfrm>
        </p:spPr>
        <p:txBody>
          <a:bodyPr/>
          <a:lstStyle/>
          <a:p>
            <a:pPr algn="l" eaLnBrk="1" hangingPunct="1"/>
            <a:r>
              <a:rPr lang="en-US" altLang="en-US" b="1" dirty="0"/>
              <a:t>Everyone can help make our </a:t>
            </a:r>
            <a:r>
              <a:rPr lang="en-US" altLang="en-US" b="1" dirty="0">
                <a:solidFill>
                  <a:srgbClr val="0070C0"/>
                </a:solidFill>
              </a:rPr>
              <a:t>air </a:t>
            </a:r>
            <a:r>
              <a:rPr lang="en-US" altLang="en-US" b="1" dirty="0"/>
              <a:t>cleaner!</a:t>
            </a:r>
            <a:endParaRPr lang="en-US" altLang="en-US" dirty="0"/>
          </a:p>
        </p:txBody>
      </p:sp>
      <p:sp>
        <p:nvSpPr>
          <p:cNvPr id="36867" name="Content Placeholder 2">
            <a:extLst>
              <a:ext uri="{FF2B5EF4-FFF2-40B4-BE49-F238E27FC236}">
                <a16:creationId xmlns:a16="http://schemas.microsoft.com/office/drawing/2014/main" id="{083C7A68-A743-936A-68AF-1E234DBA42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9401" y="1149350"/>
            <a:ext cx="6708774" cy="5062537"/>
          </a:xfrm>
        </p:spPr>
        <p:txBody>
          <a:bodyPr/>
          <a:lstStyle/>
          <a:p>
            <a:pPr eaLnBrk="1" hangingPunct="1">
              <a:buFont typeface="Arial" panose="020B0604020202020204" pitchFamily="34" charset="0"/>
              <a:buNone/>
            </a:pPr>
            <a:r>
              <a:rPr lang="en-US" altLang="en-US" sz="2400" b="1" dirty="0"/>
              <a:t>5. Spread the word! </a:t>
            </a:r>
            <a:endParaRPr lang="en-US" altLang="en-US" sz="2400" dirty="0"/>
          </a:p>
          <a:p>
            <a:pPr lvl="1" eaLnBrk="1" hangingPunct="1"/>
            <a:r>
              <a:rPr lang="en-US" altLang="en-US" sz="1800" dirty="0"/>
              <a:t>Discuss air quality issues with your teachers, friends and family</a:t>
            </a:r>
          </a:p>
          <a:p>
            <a:pPr lvl="1" eaLnBrk="1" hangingPunct="1"/>
            <a:r>
              <a:rPr lang="en-US" altLang="en-US" sz="1800" dirty="0"/>
              <a:t>Make sure everyone you know is aware of the dangers of air pollution</a:t>
            </a:r>
          </a:p>
          <a:p>
            <a:pPr eaLnBrk="1" hangingPunct="1"/>
            <a:endParaRPr lang="en-US" altLang="en-US" sz="2000" dirty="0"/>
          </a:p>
          <a:p>
            <a:pPr eaLnBrk="1" hangingPunct="1">
              <a:buFont typeface="Arial" panose="020B0604020202020204" pitchFamily="34" charset="0"/>
              <a:buNone/>
            </a:pPr>
            <a:r>
              <a:rPr lang="en-US" altLang="en-US" sz="2000" b="1" dirty="0"/>
              <a:t>6. Simple actions at home! </a:t>
            </a:r>
            <a:endParaRPr lang="en-US" altLang="en-US" sz="2000" dirty="0"/>
          </a:p>
          <a:p>
            <a:pPr lvl="1" eaLnBrk="1" hangingPunct="1"/>
            <a:r>
              <a:rPr lang="en-US" altLang="en-US" sz="1800" dirty="0"/>
              <a:t>Set the thermostat at the lowest comfortable temperature within an average of 18°C and 21°C</a:t>
            </a:r>
          </a:p>
          <a:p>
            <a:pPr lvl="1" eaLnBrk="1" hangingPunct="1"/>
            <a:r>
              <a:rPr lang="en-US" altLang="en-US" sz="1800" dirty="0"/>
              <a:t>Turn off the lights, TV or computer when you don’t need them</a:t>
            </a:r>
          </a:p>
          <a:p>
            <a:pPr lvl="1" eaLnBrk="1" hangingPunct="1"/>
            <a:r>
              <a:rPr lang="en-US" altLang="en-US" sz="1800" dirty="0">
                <a:cs typeface="Arial" panose="020B0604020202020204" pitchFamily="34" charset="0"/>
              </a:rPr>
              <a:t>Tell your parents to wash your clothes in cold water and hang them out to dry instead of using a dryer, when they can</a:t>
            </a:r>
          </a:p>
          <a:p>
            <a:pPr lvl="1" eaLnBrk="1" hangingPunct="1"/>
            <a:r>
              <a:rPr lang="en-US" altLang="en-US" sz="1800" dirty="0"/>
              <a:t>Choose cleaner and more efficient heating devices. </a:t>
            </a:r>
            <a:r>
              <a:rPr lang="en-US" altLang="en-US" sz="1800" dirty="0">
                <a:ea typeface="EIAFBG+Wingdings"/>
                <a:cs typeface="Times New Roman" panose="02020603050405020304" pitchFamily="18" charset="0"/>
              </a:rPr>
              <a:t>EPA emissions-certified wood appliances and heat pumps are cleaner ways to heat a home.</a:t>
            </a:r>
            <a:endParaRPr lang="en-CA" altLang="en-US" sz="18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1" eaLnBrk="1" hangingPunct="1"/>
            <a:r>
              <a:rPr lang="en-US" altLang="en-US" sz="1800" dirty="0">
                <a:cs typeface="Arial" panose="020B0604020202020204" pitchFamily="34" charset="0"/>
              </a:rPr>
              <a:t>Recycle!</a:t>
            </a:r>
            <a:endParaRPr lang="en-US" altLang="en-US" sz="1800" dirty="0"/>
          </a:p>
        </p:txBody>
      </p:sp>
      <p:grpSp>
        <p:nvGrpSpPr>
          <p:cNvPr id="36868" name="Group 4">
            <a:extLst>
              <a:ext uri="{FF2B5EF4-FFF2-40B4-BE49-F238E27FC236}">
                <a16:creationId xmlns:a16="http://schemas.microsoft.com/office/drawing/2014/main" id="{132A911F-4D34-DF5B-2215-85C20A137A35}"/>
              </a:ext>
            </a:extLst>
          </p:cNvPr>
          <p:cNvGrpSpPr>
            <a:grpSpLocks/>
          </p:cNvGrpSpPr>
          <p:nvPr/>
        </p:nvGrpSpPr>
        <p:grpSpPr bwMode="auto">
          <a:xfrm>
            <a:off x="8228013" y="1600200"/>
            <a:ext cx="3652837" cy="4527550"/>
            <a:chOff x="7209652" y="2100105"/>
            <a:chExt cx="3652617" cy="4526782"/>
          </a:xfrm>
        </p:grpSpPr>
        <p:pic>
          <p:nvPicPr>
            <p:cNvPr id="36874" name="Picture 5" descr="iStock_000009175478_Large.jpg">
              <a:extLst>
                <a:ext uri="{FF2B5EF4-FFF2-40B4-BE49-F238E27FC236}">
                  <a16:creationId xmlns:a16="http://schemas.microsoft.com/office/drawing/2014/main" id="{83A56470-B9F1-FAD4-2D10-A45C98F0174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16651" y="2102576"/>
              <a:ext cx="3245618" cy="21629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6875" name="Picture 6" descr="iStock_000012476236_Large.jpg">
              <a:extLst>
                <a:ext uri="{FF2B5EF4-FFF2-40B4-BE49-F238E27FC236}">
                  <a16:creationId xmlns:a16="http://schemas.microsoft.com/office/drawing/2014/main" id="{A3DE5468-D0B0-5603-4671-DCB235D0F1D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09652" y="2100105"/>
              <a:ext cx="1655718" cy="22056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6876" name="Picture 7" descr="iStock_000016717381_Large.jpg">
              <a:extLst>
                <a:ext uri="{FF2B5EF4-FFF2-40B4-BE49-F238E27FC236}">
                  <a16:creationId xmlns:a16="http://schemas.microsoft.com/office/drawing/2014/main" id="{A419B8DE-86E5-8EF7-1F41-255A57EE913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12623" y="4193790"/>
              <a:ext cx="3649645" cy="24330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36869" name="Group 8">
            <a:extLst>
              <a:ext uri="{FF2B5EF4-FFF2-40B4-BE49-F238E27FC236}">
                <a16:creationId xmlns:a16="http://schemas.microsoft.com/office/drawing/2014/main" id="{1BE2C4FE-6D0D-65FA-A74A-58036BD7A12A}"/>
              </a:ext>
            </a:extLst>
          </p:cNvPr>
          <p:cNvGrpSpPr>
            <a:grpSpLocks/>
          </p:cNvGrpSpPr>
          <p:nvPr/>
        </p:nvGrpSpPr>
        <p:grpSpPr bwMode="auto">
          <a:xfrm>
            <a:off x="7016750" y="1758950"/>
            <a:ext cx="720725" cy="4094163"/>
            <a:chOff x="6985696" y="2632649"/>
            <a:chExt cx="670307" cy="3695929"/>
          </a:xfrm>
        </p:grpSpPr>
        <p:pic>
          <p:nvPicPr>
            <p:cNvPr id="36870" name="Picture 3">
              <a:extLst>
                <a:ext uri="{FF2B5EF4-FFF2-40B4-BE49-F238E27FC236}">
                  <a16:creationId xmlns:a16="http://schemas.microsoft.com/office/drawing/2014/main" id="{A2CF4E18-611A-16DF-381A-B3971AA060A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85696" y="5716183"/>
              <a:ext cx="630953" cy="6123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36871" name="Group 15">
              <a:extLst>
                <a:ext uri="{FF2B5EF4-FFF2-40B4-BE49-F238E27FC236}">
                  <a16:creationId xmlns:a16="http://schemas.microsoft.com/office/drawing/2014/main" id="{5DCB1348-C741-A4AE-92F4-0D313A2AFD7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044466" y="2632649"/>
              <a:ext cx="611537" cy="2284904"/>
              <a:chOff x="7014322" y="2632649"/>
              <a:chExt cx="611537" cy="2284904"/>
            </a:xfrm>
          </p:grpSpPr>
          <p:pic>
            <p:nvPicPr>
              <p:cNvPr id="36872" name="Picture 2">
                <a:extLst>
                  <a:ext uri="{FF2B5EF4-FFF2-40B4-BE49-F238E27FC236}">
                    <a16:creationId xmlns:a16="http://schemas.microsoft.com/office/drawing/2014/main" id="{10C65AEE-3D45-EF77-D4FD-1E3856D5C30F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015373" y="4276892"/>
                <a:ext cx="571132" cy="64066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6873" name="Picture 4">
                <a:extLst>
                  <a:ext uri="{FF2B5EF4-FFF2-40B4-BE49-F238E27FC236}">
                    <a16:creationId xmlns:a16="http://schemas.microsoft.com/office/drawing/2014/main" id="{8B836FAD-2E96-B665-4218-D8E817BE8773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014322" y="2632649"/>
                <a:ext cx="611537" cy="61153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itle 1">
            <a:extLst>
              <a:ext uri="{FF2B5EF4-FFF2-40B4-BE49-F238E27FC236}">
                <a16:creationId xmlns:a16="http://schemas.microsoft.com/office/drawing/2014/main" id="{73D9B4D0-2A58-71FD-67EB-8D78F33F9B9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44550" y="2935288"/>
            <a:ext cx="10360025" cy="1470025"/>
          </a:xfrm>
        </p:spPr>
        <p:txBody>
          <a:bodyPr/>
          <a:lstStyle/>
          <a:p>
            <a:pPr eaLnBrk="1" hangingPunct="1"/>
            <a:r>
              <a:rPr lang="en-US" altLang="en-US"/>
              <a:t> If you want to learn more visit:</a:t>
            </a:r>
            <a:br>
              <a:rPr lang="en-US" altLang="en-US" sz="3600"/>
            </a:br>
            <a:r>
              <a:rPr lang="en-US" altLang="en-US" sz="3600">
                <a:hlinkClick r:id="rId3"/>
              </a:rPr>
              <a:t>rdco.com/airquality</a:t>
            </a:r>
            <a:br>
              <a:rPr lang="en-US" altLang="en-US" sz="3600"/>
            </a:br>
            <a:br>
              <a:rPr lang="en-US" altLang="en-US" sz="3600"/>
            </a:br>
            <a:endParaRPr lang="en-US" alt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CB4A6DB-53F0-CEB3-6828-0D7CE682AD4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903413" y="4191000"/>
            <a:ext cx="8531225" cy="1752600"/>
          </a:xfrm>
        </p:spPr>
        <p:txBody>
          <a:bodyPr rtlCol="0">
            <a:normAutofit fontScale="32500" lnSpcReduction="20000"/>
          </a:bodyPr>
          <a:lstStyle/>
          <a:p>
            <a:pPr algn="l" eaLnBrk="1" fontAlgn="auto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defRPr/>
            </a:pPr>
            <a:endParaRPr lang="en-US" dirty="0"/>
          </a:p>
          <a:p>
            <a:pPr eaLnBrk="1" hangingPunct="1">
              <a:defRPr/>
            </a:pPr>
            <a:r>
              <a:rPr lang="en-US" sz="9600" b="1" dirty="0"/>
              <a:t>Regional </a:t>
            </a:r>
            <a:r>
              <a:rPr lang="en-US" sz="9600" b="1" dirty="0">
                <a:solidFill>
                  <a:srgbClr val="0070C0"/>
                </a:solidFill>
              </a:rPr>
              <a:t>Air</a:t>
            </a:r>
            <a:r>
              <a:rPr lang="en-US" sz="9600" b="1" dirty="0"/>
              <a:t> Quality Program</a:t>
            </a:r>
          </a:p>
          <a:p>
            <a:pPr eaLnBrk="1" hangingPunct="1">
              <a:defRPr/>
            </a:pPr>
            <a:endParaRPr lang="en-US" sz="2400" b="1" dirty="0"/>
          </a:p>
          <a:p>
            <a:pPr eaLnBrk="1" hangingPunct="1">
              <a:defRPr/>
            </a:pPr>
            <a:r>
              <a:rPr lang="en-US" dirty="0"/>
              <a:t>c/o City of Kelowna Regional Services</a:t>
            </a:r>
          </a:p>
          <a:p>
            <a:pPr eaLnBrk="1" hangingPunct="1">
              <a:defRPr/>
            </a:pPr>
            <a:r>
              <a:rPr lang="en-US" dirty="0"/>
              <a:t>1435 Water Street, Kelowna, BCV1Y 1J4</a:t>
            </a:r>
          </a:p>
          <a:p>
            <a:pPr eaLnBrk="1" hangingPunct="1">
              <a:defRPr/>
            </a:pPr>
            <a:r>
              <a:rPr lang="en-US" dirty="0"/>
              <a:t>Ph. 250-469-8408</a:t>
            </a:r>
          </a:p>
          <a:p>
            <a:pPr eaLnBrk="1" hangingPunct="1">
              <a:lnSpc>
                <a:spcPct val="150000"/>
              </a:lnSpc>
              <a:defRPr/>
            </a:pPr>
            <a:r>
              <a:rPr lang="en-US" dirty="0">
                <a:solidFill>
                  <a:srgbClr val="0070C0"/>
                </a:solidFill>
                <a:hlinkClick r:id="rId4"/>
              </a:rPr>
              <a:t>airquality@kelowna.ca</a:t>
            </a:r>
            <a:endParaRPr lang="en-US" dirty="0">
              <a:solidFill>
                <a:srgbClr val="0070C0"/>
              </a:solidFill>
            </a:endParaRPr>
          </a:p>
          <a:p>
            <a:pPr eaLnBrk="1" hangingPunct="1">
              <a:defRPr/>
            </a:pPr>
            <a:endParaRPr lang="en-US" dirty="0"/>
          </a:p>
        </p:txBody>
      </p:sp>
      <p:pic>
        <p:nvPicPr>
          <p:cNvPr id="38916" name="Picture 4" descr="C:\Users\nmcastro\AppData\Local\Microsoft\Windows\Temporary Internet Files\Content.Outlook\PG59Y11F\smartTRIPS_Icons_Lake (2).jpg">
            <a:extLst>
              <a:ext uri="{FF2B5EF4-FFF2-40B4-BE49-F238E27FC236}">
                <a16:creationId xmlns:a16="http://schemas.microsoft.com/office/drawing/2014/main" id="{9A64CFC1-62C8-D09B-E9D1-F2045EA3F2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6613" y="5867400"/>
            <a:ext cx="2755900" cy="59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>
            <a:extLst>
              <a:ext uri="{FF2B5EF4-FFF2-40B4-BE49-F238E27FC236}">
                <a16:creationId xmlns:a16="http://schemas.microsoft.com/office/drawing/2014/main" id="{E07DF674-EEBF-41C7-E412-E8A41CC428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0969625" cy="1143000"/>
          </a:xfrm>
        </p:spPr>
        <p:txBody>
          <a:bodyPr/>
          <a:lstStyle/>
          <a:p>
            <a:pPr algn="l" eaLnBrk="1" hangingPunct="1"/>
            <a:r>
              <a:rPr lang="en-US" altLang="en-US" b="1" dirty="0"/>
              <a:t>Outline</a:t>
            </a:r>
            <a:endParaRPr lang="en-US" altLang="en-US" dirty="0"/>
          </a:p>
        </p:txBody>
      </p:sp>
      <p:sp>
        <p:nvSpPr>
          <p:cNvPr id="16387" name="Content Placeholder 2">
            <a:extLst>
              <a:ext uri="{FF2B5EF4-FFF2-40B4-BE49-F238E27FC236}">
                <a16:creationId xmlns:a16="http://schemas.microsoft.com/office/drawing/2014/main" id="{62A126FF-4B97-9D2F-2C0E-164F19EC59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600200"/>
            <a:ext cx="6094413" cy="4525963"/>
          </a:xfrm>
        </p:spPr>
        <p:txBody>
          <a:bodyPr/>
          <a:lstStyle/>
          <a:p>
            <a:pPr eaLnBrk="1" hangingPunct="1"/>
            <a:r>
              <a:rPr lang="en-US" altLang="en-US" sz="2800" b="1" dirty="0"/>
              <a:t>What is </a:t>
            </a:r>
            <a:r>
              <a:rPr lang="en-US" altLang="en-US" sz="2800" b="1" dirty="0">
                <a:solidFill>
                  <a:srgbClr val="0070C0"/>
                </a:solidFill>
              </a:rPr>
              <a:t>air</a:t>
            </a:r>
            <a:r>
              <a:rPr lang="en-US" altLang="en-US" sz="2800" b="1" dirty="0"/>
              <a:t> pollution?</a:t>
            </a:r>
          </a:p>
          <a:p>
            <a:pPr eaLnBrk="1" hangingPunct="1"/>
            <a:r>
              <a:rPr lang="en-US" altLang="en-US" sz="2800" b="1" dirty="0">
                <a:ea typeface="Calibri" panose="020F0502020204030204" pitchFamily="34" charset="0"/>
                <a:cs typeface="Arial" panose="020B0604020202020204" pitchFamily="34" charset="0"/>
              </a:rPr>
              <a:t>What makes </a:t>
            </a:r>
            <a:r>
              <a:rPr lang="en-US" altLang="en-US" sz="2800" b="1" dirty="0">
                <a:solidFill>
                  <a:srgbClr val="0070C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air</a:t>
            </a:r>
            <a:r>
              <a:rPr lang="en-US" altLang="en-US" sz="2800" b="1" dirty="0">
                <a:solidFill>
                  <a:srgbClr val="92D05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b="1" dirty="0">
                <a:ea typeface="Calibri" panose="020F0502020204030204" pitchFamily="34" charset="0"/>
                <a:cs typeface="Arial" panose="020B0604020202020204" pitchFamily="34" charset="0"/>
              </a:rPr>
              <a:t>dirty? </a:t>
            </a:r>
          </a:p>
          <a:p>
            <a:pPr eaLnBrk="1" hangingPunct="1"/>
            <a:r>
              <a:rPr lang="en-US" altLang="en-US" sz="2800" b="1" dirty="0">
                <a:solidFill>
                  <a:srgbClr val="0070C0"/>
                </a:solidFill>
              </a:rPr>
              <a:t>Air</a:t>
            </a:r>
            <a:r>
              <a:rPr lang="en-US" altLang="en-US" sz="2800" b="1" dirty="0"/>
              <a:t> Pollution today </a:t>
            </a:r>
          </a:p>
          <a:p>
            <a:pPr eaLnBrk="1" hangingPunct="1"/>
            <a:r>
              <a:rPr lang="en-US" altLang="en-US" sz="2800" b="1" dirty="0">
                <a:solidFill>
                  <a:srgbClr val="0070C0"/>
                </a:solidFill>
              </a:rPr>
              <a:t>Air</a:t>
            </a:r>
            <a:r>
              <a:rPr lang="en-US" altLang="en-US" sz="2800" b="1" dirty="0"/>
              <a:t> Pollution and our health</a:t>
            </a:r>
          </a:p>
          <a:p>
            <a:pPr eaLnBrk="1" hangingPunct="1"/>
            <a:r>
              <a:rPr lang="en-CA" altLang="en-US" sz="2800" b="1" dirty="0"/>
              <a:t>What are the pollutants?</a:t>
            </a:r>
          </a:p>
          <a:p>
            <a:pPr eaLnBrk="1" hangingPunct="1"/>
            <a:r>
              <a:rPr lang="en-US" altLang="en-US" sz="2800" b="1" dirty="0"/>
              <a:t>Where are the pollutants?</a:t>
            </a:r>
            <a:endParaRPr lang="en-CA" altLang="en-US" sz="2800" b="1" dirty="0"/>
          </a:p>
          <a:p>
            <a:pPr eaLnBrk="1" hangingPunct="1"/>
            <a:r>
              <a:rPr lang="en-US" altLang="en-US" sz="2800" b="1" dirty="0"/>
              <a:t>Make our </a:t>
            </a:r>
            <a:r>
              <a:rPr lang="en-US" altLang="en-US" sz="2800" b="1" dirty="0">
                <a:solidFill>
                  <a:srgbClr val="0070C0"/>
                </a:solidFill>
              </a:rPr>
              <a:t>air </a:t>
            </a:r>
            <a:r>
              <a:rPr lang="en-US" altLang="en-US" sz="2800" b="1" dirty="0"/>
              <a:t>cleaner!</a:t>
            </a:r>
            <a:endParaRPr lang="en-US" altLang="en-US" sz="2800" dirty="0"/>
          </a:p>
          <a:p>
            <a:pPr eaLnBrk="1" hangingPunct="1"/>
            <a:endParaRPr lang="en-US" altLang="en-US" dirty="0"/>
          </a:p>
        </p:txBody>
      </p:sp>
      <p:pic>
        <p:nvPicPr>
          <p:cNvPr id="16388" name="Picture 3" descr="iStock_000039156950_Large.jpg">
            <a:extLst>
              <a:ext uri="{FF2B5EF4-FFF2-40B4-BE49-F238E27FC236}">
                <a16:creationId xmlns:a16="http://schemas.microsoft.com/office/drawing/2014/main" id="{E35B9527-A290-FABD-B5B2-91C218ECC60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6813" y="2057400"/>
            <a:ext cx="5219700" cy="2600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>
            <a:extLst>
              <a:ext uri="{FF2B5EF4-FFF2-40B4-BE49-F238E27FC236}">
                <a16:creationId xmlns:a16="http://schemas.microsoft.com/office/drawing/2014/main" id="{F9345B06-07BF-86E5-11BA-C92F00F4E4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38101" y="0"/>
            <a:ext cx="10969625" cy="1143000"/>
          </a:xfrm>
        </p:spPr>
        <p:txBody>
          <a:bodyPr/>
          <a:lstStyle/>
          <a:p>
            <a:pPr algn="l" eaLnBrk="1" hangingPunct="1"/>
            <a:r>
              <a:rPr lang="en-US" altLang="en-US" b="1" dirty="0"/>
              <a:t> What is </a:t>
            </a:r>
            <a:r>
              <a:rPr lang="en-US" altLang="en-US" b="1" dirty="0">
                <a:solidFill>
                  <a:srgbClr val="0070C0"/>
                </a:solidFill>
              </a:rPr>
              <a:t>air</a:t>
            </a:r>
            <a:r>
              <a:rPr lang="en-US" altLang="en-US" b="1" dirty="0"/>
              <a:t> pollution?</a:t>
            </a:r>
            <a:endParaRPr lang="en-US" altLang="en-US" dirty="0"/>
          </a:p>
        </p:txBody>
      </p:sp>
      <p:sp>
        <p:nvSpPr>
          <p:cNvPr id="18435" name="Content Placeholder 2">
            <a:extLst>
              <a:ext uri="{FF2B5EF4-FFF2-40B4-BE49-F238E27FC236}">
                <a16:creationId xmlns:a16="http://schemas.microsoft.com/office/drawing/2014/main" id="{25CF6A75-8B70-F611-6CC2-A1EE149445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9700" y="1647825"/>
            <a:ext cx="5029200" cy="4525963"/>
          </a:xfrm>
        </p:spPr>
        <p:txBody>
          <a:bodyPr/>
          <a:lstStyle/>
          <a:p>
            <a:pPr eaLnBrk="1" hangingPunct="1"/>
            <a:r>
              <a:rPr lang="en-US" altLang="en-US" sz="2400" dirty="0"/>
              <a:t>Air pollution is anything that causes the air to become contaminated with pollutants at levels harmful to our health</a:t>
            </a:r>
          </a:p>
        </p:txBody>
      </p:sp>
      <p:pic>
        <p:nvPicPr>
          <p:cNvPr id="18436" name="Picture 5" descr="iStock_000020551582_Large.jpg">
            <a:extLst>
              <a:ext uri="{FF2B5EF4-FFF2-40B4-BE49-F238E27FC236}">
                <a16:creationId xmlns:a16="http://schemas.microsoft.com/office/drawing/2014/main" id="{4E4EE099-C9C6-FBA1-746D-DB9C915C989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4213" y="1622425"/>
            <a:ext cx="3744912" cy="2492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7" name="Picture 4" descr="Reducing the risk of wildfires">
            <a:extLst>
              <a:ext uri="{FF2B5EF4-FFF2-40B4-BE49-F238E27FC236}">
                <a16:creationId xmlns:a16="http://schemas.microsoft.com/office/drawing/2014/main" id="{5EABCEB2-D97A-654A-823A-270F814DBA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9875" y="1627188"/>
            <a:ext cx="3222625" cy="2492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8" name="Diagram 7">
            <a:extLst>
              <a:ext uri="{FF2B5EF4-FFF2-40B4-BE49-F238E27FC236}">
                <a16:creationId xmlns:a16="http://schemas.microsoft.com/office/drawing/2014/main" id="{31C66C50-D0EA-80D5-C8D8-F5034654BF01}"/>
              </a:ext>
            </a:extLst>
          </p:cNvPr>
          <p:cNvGraphicFramePr/>
          <p:nvPr/>
        </p:nvGraphicFramePr>
        <p:xfrm>
          <a:off x="1827212" y="4495800"/>
          <a:ext cx="7239000" cy="1828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>
            <a:extLst>
              <a:ext uri="{FF2B5EF4-FFF2-40B4-BE49-F238E27FC236}">
                <a16:creationId xmlns:a16="http://schemas.microsoft.com/office/drawing/2014/main" id="{B2C9969A-B044-1F35-869F-ECC3F2A38F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48" y="0"/>
            <a:ext cx="10969625" cy="1143000"/>
          </a:xfrm>
        </p:spPr>
        <p:txBody>
          <a:bodyPr/>
          <a:lstStyle/>
          <a:p>
            <a:pPr algn="l" eaLnBrk="1" hangingPunct="1"/>
            <a:r>
              <a:rPr lang="en-US" altLang="en-US" b="1" dirty="0"/>
              <a:t> </a:t>
            </a:r>
            <a:r>
              <a:rPr lang="en-US" altLang="en-US" b="1" dirty="0">
                <a:ea typeface="Calibri" panose="020F0502020204030204" pitchFamily="34" charset="0"/>
                <a:cs typeface="Arial" panose="020B0604020202020204" pitchFamily="34" charset="0"/>
              </a:rPr>
              <a:t>What makes </a:t>
            </a:r>
            <a:r>
              <a:rPr lang="en-US" altLang="en-US" b="1" dirty="0">
                <a:solidFill>
                  <a:srgbClr val="0070C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air</a:t>
            </a:r>
            <a:r>
              <a:rPr lang="en-US" altLang="en-US" b="1" dirty="0">
                <a:solidFill>
                  <a:srgbClr val="92D05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altLang="en-US" b="1" dirty="0">
                <a:ea typeface="Calibri" panose="020F0502020204030204" pitchFamily="34" charset="0"/>
                <a:cs typeface="Arial" panose="020B0604020202020204" pitchFamily="34" charset="0"/>
              </a:rPr>
              <a:t>dirty? </a:t>
            </a:r>
            <a:endParaRPr lang="en-US" altLang="en-US" dirty="0"/>
          </a:p>
        </p:txBody>
      </p:sp>
      <p:sp>
        <p:nvSpPr>
          <p:cNvPr id="20483" name="Content Placeholder 2">
            <a:extLst>
              <a:ext uri="{FF2B5EF4-FFF2-40B4-BE49-F238E27FC236}">
                <a16:creationId xmlns:a16="http://schemas.microsoft.com/office/drawing/2014/main" id="{179DB01E-5BF2-354B-0409-63202BE441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417638"/>
            <a:ext cx="5027613" cy="4810125"/>
          </a:xfrm>
        </p:spPr>
        <p:txBody>
          <a:bodyPr/>
          <a:lstStyle/>
          <a:p>
            <a:pPr marL="0" indent="0">
              <a:spcBef>
                <a:spcPct val="0"/>
              </a:spcBef>
              <a:buFontTx/>
              <a:buChar char="•"/>
            </a:pPr>
            <a:endParaRPr lang="en-US" altLang="en-US" sz="2400" dirty="0"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>
              <a:spcBef>
                <a:spcPct val="0"/>
              </a:spcBef>
              <a:buFontTx/>
              <a:buChar char="•"/>
            </a:pPr>
            <a:r>
              <a:rPr lang="en-US" altLang="en-US" sz="2400" dirty="0">
                <a:ea typeface="Calibri" panose="020F0502020204030204" pitchFamily="34" charset="0"/>
                <a:cs typeface="Arial" panose="020B0604020202020204" pitchFamily="34" charset="0"/>
              </a:rPr>
              <a:t>Burning of fossil fuels</a:t>
            </a:r>
          </a:p>
          <a:p>
            <a:pPr marL="400050" lvl="1" indent="0">
              <a:spcBef>
                <a:spcPct val="0"/>
              </a:spcBef>
              <a:buFontTx/>
              <a:buChar char="•"/>
            </a:pPr>
            <a:r>
              <a:rPr lang="en-US" altLang="en-US" sz="2400" dirty="0">
                <a:ea typeface="Calibri" panose="020F0502020204030204" pitchFamily="34" charset="0"/>
                <a:cs typeface="Arial" panose="020B0604020202020204" pitchFamily="34" charset="0"/>
              </a:rPr>
              <a:t> Coal, oil, natural gas, gasoline or diesel </a:t>
            </a:r>
          </a:p>
          <a:p>
            <a:pPr marL="0" indent="0">
              <a:spcBef>
                <a:spcPct val="0"/>
              </a:spcBef>
              <a:buFontTx/>
              <a:buChar char="•"/>
            </a:pPr>
            <a:endParaRPr lang="en-US" altLang="en-US" sz="2400" dirty="0"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>
              <a:spcBef>
                <a:spcPct val="0"/>
              </a:spcBef>
              <a:buFontTx/>
              <a:buChar char="•"/>
            </a:pPr>
            <a:r>
              <a:rPr lang="en-US" altLang="en-US" sz="2400" dirty="0">
                <a:ea typeface="Calibri" panose="020F0502020204030204" pitchFamily="34" charset="0"/>
                <a:cs typeface="Arial" panose="020B0604020202020204" pitchFamily="34" charset="0"/>
              </a:rPr>
              <a:t>Everyday activities</a:t>
            </a:r>
          </a:p>
          <a:p>
            <a:pPr marL="400050" lvl="1" indent="0">
              <a:spcBef>
                <a:spcPct val="0"/>
              </a:spcBef>
              <a:buFontTx/>
              <a:buChar char="•"/>
            </a:pPr>
            <a:r>
              <a:rPr lang="en-US" altLang="en-US" sz="2400" dirty="0">
                <a:ea typeface="Calibri" panose="020F0502020204030204" pitchFamily="34" charset="0"/>
                <a:cs typeface="Arial" panose="020B0604020202020204" pitchFamily="34" charset="0"/>
              </a:rPr>
              <a:t> Cooking, washing at home or travelling  by cars </a:t>
            </a:r>
          </a:p>
          <a:p>
            <a:pPr marL="0" indent="0">
              <a:spcBef>
                <a:spcPct val="0"/>
              </a:spcBef>
              <a:buFontTx/>
              <a:buChar char="•"/>
            </a:pPr>
            <a:endParaRPr lang="en-US" altLang="en-US" sz="2400" dirty="0"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>
              <a:spcBef>
                <a:spcPct val="0"/>
              </a:spcBef>
              <a:buFontTx/>
              <a:buChar char="•"/>
            </a:pPr>
            <a:r>
              <a:rPr lang="en-US" altLang="en-US" sz="2400" dirty="0">
                <a:ea typeface="Calibri" panose="020F0502020204030204" pitchFamily="34" charset="0"/>
                <a:cs typeface="Arial" panose="020B0604020202020204" pitchFamily="34" charset="0"/>
              </a:rPr>
              <a:t>Increasing importance of vehicle   emissions</a:t>
            </a:r>
          </a:p>
        </p:txBody>
      </p:sp>
      <p:graphicFrame>
        <p:nvGraphicFramePr>
          <p:cNvPr id="12" name="Diagram 11">
            <a:extLst>
              <a:ext uri="{FF2B5EF4-FFF2-40B4-BE49-F238E27FC236}">
                <a16:creationId xmlns:a16="http://schemas.microsoft.com/office/drawing/2014/main" id="{2C0F93EA-E687-5442-FFE2-54EAFD88CB9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906435665"/>
              </p:ext>
            </p:extLst>
          </p:nvPr>
        </p:nvGraphicFramePr>
        <p:xfrm>
          <a:off x="6704012" y="152400"/>
          <a:ext cx="5410200" cy="510301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20485" name="Picture 12">
            <a:extLst>
              <a:ext uri="{FF2B5EF4-FFF2-40B4-BE49-F238E27FC236}">
                <a16:creationId xmlns:a16="http://schemas.microsoft.com/office/drawing/2014/main" id="{37A57F27-DF23-5B47-F869-1C98F2F67BC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7548" y="5347494"/>
            <a:ext cx="1839912" cy="1074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6" name="Picture 13">
            <a:extLst>
              <a:ext uri="{FF2B5EF4-FFF2-40B4-BE49-F238E27FC236}">
                <a16:creationId xmlns:a16="http://schemas.microsoft.com/office/drawing/2014/main" id="{E00DC0C5-32B4-78B0-BEDB-203DB27D64B7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82225" y="5334000"/>
            <a:ext cx="1855787" cy="1098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7" name="Picture 14">
            <a:extLst>
              <a:ext uri="{FF2B5EF4-FFF2-40B4-BE49-F238E27FC236}">
                <a16:creationId xmlns:a16="http://schemas.microsoft.com/office/drawing/2014/main" id="{2C7D2887-1BB3-90D9-DBF4-91F67DDD0629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81435" y="5336381"/>
            <a:ext cx="1458913" cy="1093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>
            <a:extLst>
              <a:ext uri="{FF2B5EF4-FFF2-40B4-BE49-F238E27FC236}">
                <a16:creationId xmlns:a16="http://schemas.microsoft.com/office/drawing/2014/main" id="{80F06437-4867-3ECC-7709-A62FE3C502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6206" y="0"/>
            <a:ext cx="10969625" cy="1143000"/>
          </a:xfrm>
        </p:spPr>
        <p:txBody>
          <a:bodyPr/>
          <a:lstStyle/>
          <a:p>
            <a:pPr algn="l" eaLnBrk="1" hangingPunct="1"/>
            <a:r>
              <a:rPr lang="en-US" altLang="en-US" b="1" dirty="0"/>
              <a:t> </a:t>
            </a:r>
            <a:r>
              <a:rPr lang="en-US" altLang="en-US" b="1" dirty="0">
                <a:solidFill>
                  <a:srgbClr val="0070C0"/>
                </a:solidFill>
              </a:rPr>
              <a:t>Air</a:t>
            </a:r>
            <a:r>
              <a:rPr lang="en-US" altLang="en-US" b="1" dirty="0"/>
              <a:t> pollution today </a:t>
            </a:r>
            <a:endParaRPr lang="en-US" altLang="en-US" dirty="0"/>
          </a:p>
        </p:txBody>
      </p:sp>
      <p:sp>
        <p:nvSpPr>
          <p:cNvPr id="22531" name="Content Placeholder 2">
            <a:extLst>
              <a:ext uri="{FF2B5EF4-FFF2-40B4-BE49-F238E27FC236}">
                <a16:creationId xmlns:a16="http://schemas.microsoft.com/office/drawing/2014/main" id="{B642BD70-568A-4F53-376D-C66B12A23C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0050" y="1265237"/>
            <a:ext cx="5764213" cy="4525963"/>
          </a:xfrm>
        </p:spPr>
        <p:txBody>
          <a:bodyPr/>
          <a:lstStyle/>
          <a:p>
            <a:pPr eaLnBrk="1" hangingPunct="1"/>
            <a:r>
              <a:rPr lang="en-US" altLang="en-US" sz="2400" dirty="0"/>
              <a:t>When we think of air pollution, we should also think of </a:t>
            </a:r>
            <a:r>
              <a:rPr lang="en-US" altLang="en-US" sz="2400" b="1" dirty="0"/>
              <a:t>transportation</a:t>
            </a:r>
            <a:r>
              <a:rPr lang="en-US" altLang="en-US" sz="2400" dirty="0"/>
              <a:t>, especially </a:t>
            </a:r>
            <a:r>
              <a:rPr lang="en-US" altLang="en-US" sz="2400" b="1" dirty="0"/>
              <a:t>cars</a:t>
            </a:r>
            <a:endParaRPr lang="en-US" altLang="en-US" sz="2400" dirty="0"/>
          </a:p>
          <a:p>
            <a:pPr eaLnBrk="1" hangingPunct="1"/>
            <a:endParaRPr lang="en-US" altLang="en-US" sz="2400" dirty="0"/>
          </a:p>
          <a:p>
            <a:pPr eaLnBrk="1" hangingPunct="1"/>
            <a:r>
              <a:rPr lang="en-US" altLang="en-US" sz="2400" b="1" dirty="0"/>
              <a:t>169,000 </a:t>
            </a:r>
            <a:r>
              <a:rPr lang="en-US" altLang="en-US" sz="2400" dirty="0"/>
              <a:t>vehicles registered in the Central Okanagan Region (2022) </a:t>
            </a:r>
          </a:p>
          <a:p>
            <a:pPr eaLnBrk="1" hangingPunct="1"/>
            <a:endParaRPr lang="en-US" altLang="en-US" sz="2400" dirty="0"/>
          </a:p>
          <a:p>
            <a:pPr eaLnBrk="1" hangingPunct="1"/>
            <a:r>
              <a:rPr lang="en-US" altLang="en-US" sz="2400" b="1" dirty="0"/>
              <a:t>90,000 + </a:t>
            </a:r>
            <a:r>
              <a:rPr lang="en-US" altLang="en-US" sz="2400" dirty="0"/>
              <a:t>vehicles are on the road on a typical weekday.</a:t>
            </a:r>
          </a:p>
          <a:p>
            <a:pPr eaLnBrk="1" hangingPunct="1"/>
            <a:endParaRPr lang="en-US" altLang="en-US" sz="2400" dirty="0"/>
          </a:p>
          <a:p>
            <a:pPr eaLnBrk="1" hangingPunct="1"/>
            <a:r>
              <a:rPr lang="en-US" altLang="en-US" sz="2400" dirty="0"/>
              <a:t>The gases emitted can be very dangerous to </a:t>
            </a:r>
            <a:r>
              <a:rPr lang="en-US" altLang="en-US" sz="2400" b="1" dirty="0"/>
              <a:t>children</a:t>
            </a:r>
            <a:endParaRPr lang="en-US" altLang="en-US" sz="2400" dirty="0">
              <a:cs typeface="Calibri" panose="020F0502020204030204" pitchFamily="34" charset="0"/>
            </a:endParaRPr>
          </a:p>
        </p:txBody>
      </p:sp>
      <p:graphicFrame>
        <p:nvGraphicFramePr>
          <p:cNvPr id="8" name="Diagram 7">
            <a:extLst>
              <a:ext uri="{FF2B5EF4-FFF2-40B4-BE49-F238E27FC236}">
                <a16:creationId xmlns:a16="http://schemas.microsoft.com/office/drawing/2014/main" id="{1B286ABA-070C-A0A8-4032-7DB3EDD6FE17}"/>
              </a:ext>
            </a:extLst>
          </p:cNvPr>
          <p:cNvGraphicFramePr/>
          <p:nvPr/>
        </p:nvGraphicFramePr>
        <p:xfrm>
          <a:off x="6521970" y="1524000"/>
          <a:ext cx="5029200" cy="394714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22533" name="Picture 2">
            <a:extLst>
              <a:ext uri="{FF2B5EF4-FFF2-40B4-BE49-F238E27FC236}">
                <a16:creationId xmlns:a16="http://schemas.microsoft.com/office/drawing/2014/main" id="{22E01ECC-EF2E-D148-D448-614771407A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7988" y="5316538"/>
            <a:ext cx="1089025" cy="1014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4" name="Picture 3">
            <a:extLst>
              <a:ext uri="{FF2B5EF4-FFF2-40B4-BE49-F238E27FC236}">
                <a16:creationId xmlns:a16="http://schemas.microsoft.com/office/drawing/2014/main" id="{3083B1F4-F6C7-A517-327F-9ABF8C403C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45725" y="5229225"/>
            <a:ext cx="868363" cy="1150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5" name="Picture 4">
            <a:extLst>
              <a:ext uri="{FF2B5EF4-FFF2-40B4-BE49-F238E27FC236}">
                <a16:creationId xmlns:a16="http://schemas.microsoft.com/office/drawing/2014/main" id="{30B953AA-769A-82F8-890D-759432AA57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5613" y="479425"/>
            <a:ext cx="1800225" cy="895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>
            <a:extLst>
              <a:ext uri="{FF2B5EF4-FFF2-40B4-BE49-F238E27FC236}">
                <a16:creationId xmlns:a16="http://schemas.microsoft.com/office/drawing/2014/main" id="{C1BCFE34-84D9-8BD4-C55E-4740125ECD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57" y="0"/>
            <a:ext cx="10969625" cy="1143000"/>
          </a:xfrm>
        </p:spPr>
        <p:txBody>
          <a:bodyPr/>
          <a:lstStyle/>
          <a:p>
            <a:pPr algn="l" eaLnBrk="1" hangingPunct="1"/>
            <a:r>
              <a:rPr lang="en-US" altLang="en-US" b="1" dirty="0"/>
              <a:t>How does </a:t>
            </a:r>
            <a:r>
              <a:rPr lang="en-US" altLang="en-US" b="1" dirty="0">
                <a:solidFill>
                  <a:srgbClr val="0070C0"/>
                </a:solidFill>
              </a:rPr>
              <a:t>air </a:t>
            </a:r>
            <a:r>
              <a:rPr lang="en-US" altLang="en-US" b="1" dirty="0"/>
              <a:t>pollution affect you?</a:t>
            </a:r>
            <a:endParaRPr lang="en-US" altLang="en-US" dirty="0"/>
          </a:p>
        </p:txBody>
      </p:sp>
      <p:sp>
        <p:nvSpPr>
          <p:cNvPr id="24579" name="Content Placeholder 2">
            <a:extLst>
              <a:ext uri="{FF2B5EF4-FFF2-40B4-BE49-F238E27FC236}">
                <a16:creationId xmlns:a16="http://schemas.microsoft.com/office/drawing/2014/main" id="{F163582D-CD90-BFD5-4FDA-33EC665DD0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3212" y="1424565"/>
            <a:ext cx="6340476" cy="4260686"/>
          </a:xfrm>
        </p:spPr>
        <p:txBody>
          <a:bodyPr/>
          <a:lstStyle/>
          <a:p>
            <a:pPr algn="just" eaLnBrk="1" hangingPunct="1">
              <a:defRPr/>
            </a:pPr>
            <a:r>
              <a:rPr lang="en-US" altLang="en-US" sz="2400" dirty="0"/>
              <a:t>Air pollution causes breathing problems, lung and heart diseases, such as asthma </a:t>
            </a:r>
          </a:p>
          <a:p>
            <a:pPr algn="just" eaLnBrk="1" hangingPunct="1">
              <a:defRPr/>
            </a:pPr>
            <a:endParaRPr lang="en-US" altLang="en-US" sz="2400" dirty="0"/>
          </a:p>
          <a:p>
            <a:pPr algn="just" eaLnBrk="1" hangingPunct="1">
              <a:defRPr/>
            </a:pPr>
            <a:r>
              <a:rPr lang="en-US" altLang="en-US" sz="2400" dirty="0"/>
              <a:t>Children are particularly at risk, air pollution can:</a:t>
            </a:r>
          </a:p>
          <a:p>
            <a:pPr lvl="1" algn="just" eaLnBrk="1" hangingPunct="1">
              <a:defRPr/>
            </a:pPr>
            <a:r>
              <a:rPr lang="en-US" altLang="en-US" sz="2400" dirty="0"/>
              <a:t>Affect your immune system</a:t>
            </a:r>
          </a:p>
          <a:p>
            <a:pPr lvl="1" algn="just" eaLnBrk="1" hangingPunct="1">
              <a:defRPr/>
            </a:pPr>
            <a:endParaRPr lang="en-US" altLang="en-US" sz="2400" dirty="0"/>
          </a:p>
          <a:p>
            <a:pPr lvl="1" algn="just" eaLnBrk="1" hangingPunct="1">
              <a:defRPr/>
            </a:pPr>
            <a:r>
              <a:rPr lang="en-US" altLang="en-US" sz="2400" dirty="0"/>
              <a:t>Make you cough, splutter, wheeze, sneeze, feel dizzy and it can make your eyes itch</a:t>
            </a:r>
          </a:p>
          <a:p>
            <a:pPr lvl="1" algn="just" eaLnBrk="1" hangingPunct="1">
              <a:defRPr/>
            </a:pPr>
            <a:endParaRPr lang="en-US" altLang="en-US" sz="2400" dirty="0"/>
          </a:p>
          <a:p>
            <a:pPr lvl="1" algn="just" eaLnBrk="1" hangingPunct="1">
              <a:defRPr/>
            </a:pPr>
            <a:r>
              <a:rPr lang="en-US" sz="2400" dirty="0">
                <a:latin typeface="+mj-lt"/>
                <a:cs typeface="Arial" charset="0"/>
              </a:rPr>
              <a:t>Tiny particles of dust from </a:t>
            </a:r>
            <a:r>
              <a:rPr lang="en-US" sz="2400" dirty="0">
                <a:latin typeface="+mj-lt"/>
                <a:cs typeface="Arial" charset="0"/>
                <a:hlinkClick r:id="rId3"/>
              </a:rPr>
              <a:t>woodstoves</a:t>
            </a:r>
            <a:r>
              <a:rPr lang="en-US" sz="2400" dirty="0">
                <a:latin typeface="+mj-lt"/>
                <a:cs typeface="Arial" charset="0"/>
              </a:rPr>
              <a:t> can affect your health. </a:t>
            </a:r>
          </a:p>
          <a:p>
            <a:pPr marL="457200" lvl="1" indent="0" algn="just" eaLnBrk="1" hangingPunct="1">
              <a:buFont typeface="Arial" panose="020B0604020202020204" pitchFamily="34" charset="0"/>
              <a:buNone/>
              <a:defRPr/>
            </a:pPr>
            <a:endParaRPr lang="en-US" altLang="en-US" sz="2000" dirty="0"/>
          </a:p>
        </p:txBody>
      </p:sp>
      <p:pic>
        <p:nvPicPr>
          <p:cNvPr id="24580" name="Picture 1" descr="C:\Users\nmcastro\AppData\Local\Microsoft\Windows\Temporary Internet Files\Content.IE5\M1G7KVC2\MP900439333[1].jpg">
            <a:extLst>
              <a:ext uri="{FF2B5EF4-FFF2-40B4-BE49-F238E27FC236}">
                <a16:creationId xmlns:a16="http://schemas.microsoft.com/office/drawing/2014/main" id="{8AAB8037-6104-CEB0-81AE-3971B2F9E4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3212" y="4251325"/>
            <a:ext cx="1412875" cy="199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1" name="Picture 2" descr="C:\Users\nmcastro\AppData\Local\Microsoft\Windows\Temporary Internet Files\Content.IE5\Y36280RH\MP900427618[1].jpg">
            <a:extLst>
              <a:ext uri="{FF2B5EF4-FFF2-40B4-BE49-F238E27FC236}">
                <a16:creationId xmlns:a16="http://schemas.microsoft.com/office/drawing/2014/main" id="{98654440-8146-AE91-BB30-4EB24ACB81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50484" y="4510088"/>
            <a:ext cx="1733550" cy="1735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2" name="Picture 13" descr="iStock_000001066114_Large.jpg">
            <a:extLst>
              <a:ext uri="{FF2B5EF4-FFF2-40B4-BE49-F238E27FC236}">
                <a16:creationId xmlns:a16="http://schemas.microsoft.com/office/drawing/2014/main" id="{B0893DD1-0A86-0603-2FAC-11C21DDFEE0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5207" y="1454582"/>
            <a:ext cx="4213225" cy="2808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>
            <a:extLst>
              <a:ext uri="{FF2B5EF4-FFF2-40B4-BE49-F238E27FC236}">
                <a16:creationId xmlns:a16="http://schemas.microsoft.com/office/drawing/2014/main" id="{DDF53D2B-EF95-2385-E2B5-5AE2CF9C00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1"/>
            <a:ext cx="11504612" cy="1143000"/>
          </a:xfrm>
        </p:spPr>
        <p:txBody>
          <a:bodyPr/>
          <a:lstStyle/>
          <a:p>
            <a:pPr algn="l" eaLnBrk="1" hangingPunct="1"/>
            <a:r>
              <a:rPr lang="en-US" altLang="en-US" b="1" dirty="0"/>
              <a:t>How do we know if the </a:t>
            </a:r>
            <a:r>
              <a:rPr lang="en-US" altLang="en-US" b="1" dirty="0">
                <a:solidFill>
                  <a:srgbClr val="0070C0"/>
                </a:solidFill>
              </a:rPr>
              <a:t>air </a:t>
            </a:r>
            <a:r>
              <a:rPr lang="en-US" altLang="en-US" b="1" dirty="0"/>
              <a:t>we breathe is clean?</a:t>
            </a:r>
            <a:endParaRPr lang="en-US" altLang="en-US" dirty="0"/>
          </a:p>
        </p:txBody>
      </p:sp>
      <p:sp>
        <p:nvSpPr>
          <p:cNvPr id="26627" name="Content Placeholder 2">
            <a:extLst>
              <a:ext uri="{FF2B5EF4-FFF2-40B4-BE49-F238E27FC236}">
                <a16:creationId xmlns:a16="http://schemas.microsoft.com/office/drawing/2014/main" id="{DB505BD2-D8E7-75B7-3113-E0ABEC7B07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7012" y="1644650"/>
            <a:ext cx="4724400" cy="4579938"/>
          </a:xfrm>
        </p:spPr>
        <p:txBody>
          <a:bodyPr/>
          <a:lstStyle/>
          <a:p>
            <a:pPr algn="just" eaLnBrk="1" hangingPunct="1">
              <a:defRPr/>
            </a:pPr>
            <a:r>
              <a:rPr lang="en-US" altLang="en-US" sz="2400" dirty="0"/>
              <a:t>Air Quality Health Index or "AQHI“ is measured on a scale ranging from 1-10+</a:t>
            </a:r>
          </a:p>
          <a:p>
            <a:pPr algn="just" eaLnBrk="1" hangingPunct="1">
              <a:defRPr/>
            </a:pPr>
            <a:endParaRPr lang="en-US" altLang="en-US" sz="2400" dirty="0"/>
          </a:p>
          <a:p>
            <a:pPr algn="just" eaLnBrk="1" hangingPunct="1">
              <a:defRPr/>
            </a:pPr>
            <a:r>
              <a:rPr lang="en-US" altLang="en-US" sz="2400" dirty="0"/>
              <a:t>Check the </a:t>
            </a:r>
            <a:r>
              <a:rPr lang="en-US" altLang="en-US" sz="2400" b="1" i="1" u="sng" dirty="0">
                <a:hlinkClick r:id="rId3"/>
              </a:rPr>
              <a:t>Central Okanagan Air Pollution levels</a:t>
            </a:r>
            <a:r>
              <a:rPr lang="en-US" altLang="en-US" sz="2400" dirty="0">
                <a:hlinkClick r:id="rId3"/>
              </a:rPr>
              <a:t>!</a:t>
            </a:r>
            <a:endParaRPr lang="en-US" altLang="en-US" sz="2400" dirty="0"/>
          </a:p>
          <a:p>
            <a:pPr eaLnBrk="1" hangingPunct="1">
              <a:defRPr/>
            </a:pPr>
            <a:endParaRPr lang="en-US" sz="2400" dirty="0"/>
          </a:p>
          <a:p>
            <a:pPr eaLnBrk="1" hangingPunct="1">
              <a:defRPr/>
            </a:pPr>
            <a:r>
              <a:rPr lang="en-US" sz="2400" dirty="0"/>
              <a:t>Get the </a:t>
            </a:r>
            <a:r>
              <a:rPr lang="en-US" sz="2400" b="1" dirty="0">
                <a:solidFill>
                  <a:srgbClr val="0A76AE"/>
                </a:solidFill>
                <a:hlinkClick r:id="rId4"/>
              </a:rPr>
              <a:t>AQHI Canada app</a:t>
            </a:r>
            <a:r>
              <a:rPr lang="en-US" sz="2400" dirty="0">
                <a:solidFill>
                  <a:srgbClr val="373737"/>
                </a:solidFill>
              </a:rPr>
              <a:t> </a:t>
            </a:r>
          </a:p>
          <a:p>
            <a:pPr marL="0" indent="0" eaLnBrk="1" hangingPunct="1">
              <a:buFont typeface="Arial" panose="020B0604020202020204" pitchFamily="34" charset="0"/>
              <a:buNone/>
              <a:defRPr/>
            </a:pPr>
            <a:r>
              <a:rPr lang="en-US" sz="2400" dirty="0">
                <a:solidFill>
                  <a:srgbClr val="373737"/>
                </a:solidFill>
              </a:rPr>
              <a:t>     </a:t>
            </a:r>
            <a:r>
              <a:rPr lang="en-US" sz="2400" dirty="0"/>
              <a:t>to stay informed</a:t>
            </a:r>
            <a:endParaRPr lang="en-US" altLang="en-US" sz="2400" dirty="0"/>
          </a:p>
        </p:txBody>
      </p:sp>
      <p:pic>
        <p:nvPicPr>
          <p:cNvPr id="26628" name="Picture 2">
            <a:extLst>
              <a:ext uri="{FF2B5EF4-FFF2-40B4-BE49-F238E27FC236}">
                <a16:creationId xmlns:a16="http://schemas.microsoft.com/office/drawing/2014/main" id="{F6A4BF57-AD22-3B06-CAB3-AA5C3EB913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0575" y="1303338"/>
            <a:ext cx="608965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29" name="Picture 1">
            <a:extLst>
              <a:ext uri="{FF2B5EF4-FFF2-40B4-BE49-F238E27FC236}">
                <a16:creationId xmlns:a16="http://schemas.microsoft.com/office/drawing/2014/main" id="{1E4FD39A-77F1-7F15-BBEF-0406315636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6590" y="2606677"/>
            <a:ext cx="6315887" cy="34131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30" name="Rectangle 2">
            <a:extLst>
              <a:ext uri="{FF2B5EF4-FFF2-40B4-BE49-F238E27FC236}">
                <a16:creationId xmlns:a16="http://schemas.microsoft.com/office/drawing/2014/main" id="{FB212E1F-EC04-085D-ED83-EA9DB090949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034588" y="6224588"/>
            <a:ext cx="2152650" cy="214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CA" altLang="en-US" sz="800" b="1" i="1" dirty="0">
                <a:latin typeface="Arial" panose="020B0604020202020204" pitchFamily="34" charset="0"/>
              </a:rPr>
              <a:t>Source-</a:t>
            </a:r>
            <a:r>
              <a:rPr lang="en-CA" altLang="en-US" sz="800" i="1" dirty="0">
                <a:latin typeface="Arial" panose="020B0604020202020204" pitchFamily="34" charset="0"/>
              </a:rPr>
              <a:t> </a:t>
            </a:r>
            <a:r>
              <a:rPr lang="en-CA" altLang="en-US" sz="800" b="1" i="1" dirty="0">
                <a:latin typeface="Arial" panose="020B0604020202020204" pitchFamily="34" charset="0"/>
                <a:hlinkClick r:id="rId7"/>
              </a:rPr>
              <a:t>BC Centre for Disease Control</a:t>
            </a:r>
            <a:r>
              <a:rPr lang="en-CA" altLang="en-US" sz="800" b="1" dirty="0">
                <a:latin typeface="Arial" panose="020B0604020202020204" pitchFamily="34" charset="0"/>
                <a:hlinkClick r:id="rId7"/>
              </a:rPr>
              <a:t></a:t>
            </a:r>
            <a:endParaRPr lang="en-CA" altLang="en-US" sz="800" dirty="0">
              <a:latin typeface="Arial" panose="020B0604020202020204" pitchFamily="34" charset="0"/>
            </a:endParaRPr>
          </a:p>
        </p:txBody>
      </p:sp>
      <p:pic>
        <p:nvPicPr>
          <p:cNvPr id="26631" name="Picture 2">
            <a:extLst>
              <a:ext uri="{FF2B5EF4-FFF2-40B4-BE49-F238E27FC236}">
                <a16:creationId xmlns:a16="http://schemas.microsoft.com/office/drawing/2014/main" id="{7DE97967-1F5E-F3FC-0430-B7FEAE9FD0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0612" y="5332845"/>
            <a:ext cx="10795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1">
            <a:extLst>
              <a:ext uri="{FF2B5EF4-FFF2-40B4-BE49-F238E27FC236}">
                <a16:creationId xmlns:a16="http://schemas.microsoft.com/office/drawing/2014/main" id="{F2EF7C57-A36F-1A0D-6A4E-71E30A1D36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0969625" cy="1143000"/>
          </a:xfrm>
        </p:spPr>
        <p:txBody>
          <a:bodyPr/>
          <a:lstStyle/>
          <a:p>
            <a:pPr algn="l" eaLnBrk="1" hangingPunct="1"/>
            <a:r>
              <a:rPr lang="en-US" altLang="en-US" b="1" dirty="0"/>
              <a:t>Where are the pollutants?</a:t>
            </a:r>
            <a:endParaRPr lang="en-US" altLang="en-US" dirty="0"/>
          </a:p>
        </p:txBody>
      </p:sp>
      <p:sp>
        <p:nvSpPr>
          <p:cNvPr id="28675" name="Content Placeholder 2">
            <a:extLst>
              <a:ext uri="{FF2B5EF4-FFF2-40B4-BE49-F238E27FC236}">
                <a16:creationId xmlns:a16="http://schemas.microsoft.com/office/drawing/2014/main" id="{D24B5BEE-D999-87CE-A6AE-D1D7DDD35C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5613" y="1295400"/>
            <a:ext cx="11353800" cy="914400"/>
          </a:xfrm>
        </p:spPr>
        <p:txBody>
          <a:bodyPr/>
          <a:lstStyle/>
          <a:p>
            <a:pPr eaLnBrk="1" hangingPunct="1"/>
            <a:r>
              <a:rPr lang="en-CA" altLang="en-US" sz="2400"/>
              <a:t>The main causes of air pollution in B.C. are fossil fuel combustion and wood burning</a:t>
            </a:r>
          </a:p>
        </p:txBody>
      </p:sp>
      <p:graphicFrame>
        <p:nvGraphicFramePr>
          <p:cNvPr id="6" name="Content Placeholder 8">
            <a:extLst>
              <a:ext uri="{FF2B5EF4-FFF2-40B4-BE49-F238E27FC236}">
                <a16:creationId xmlns:a16="http://schemas.microsoft.com/office/drawing/2014/main" id="{0B7A26B9-453E-63FD-09F0-6276C5D4E5E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17752241"/>
              </p:ext>
            </p:extLst>
          </p:nvPr>
        </p:nvGraphicFramePr>
        <p:xfrm>
          <a:off x="609599" y="1905000"/>
          <a:ext cx="11199814" cy="4495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D7ADF9-7563-0443-E91C-D3B0B8CB58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1" y="0"/>
            <a:ext cx="3352800" cy="1143000"/>
          </a:xfrm>
        </p:spPr>
        <p:txBody>
          <a:bodyPr/>
          <a:lstStyle/>
          <a:p>
            <a:pPr algn="l"/>
            <a:r>
              <a:rPr lang="en-US" altLang="en-US" b="1" dirty="0"/>
              <a:t>Ozone (O3)</a:t>
            </a:r>
            <a:endParaRPr lang="en-CA" dirty="0"/>
          </a:p>
        </p:txBody>
      </p:sp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C9285FBA-F4D3-E2C5-0C56-5CF7DEF353F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092561066"/>
              </p:ext>
            </p:extLst>
          </p:nvPr>
        </p:nvGraphicFramePr>
        <p:xfrm>
          <a:off x="1141412" y="1371600"/>
          <a:ext cx="9906000" cy="4648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406353235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_rels/item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d87bed57-eaaa-458f-8079-f89e6e0caebd">
      <Value>45</Value>
      <Value>78</Value>
      <Value>8</Value>
    </TaxCatchAll>
    <RIM_VitalFlag xmlns="d87bed57-eaaa-458f-8079-f89e6e0caebd">true</RIM_VitalFlag>
    <f1e1a77c3cfa4acb806c4ed1f8ae2e86 xmlns="d87bed57-eaaa-458f-8079-f89e6e0caebd">
      <Terms xmlns="http://schemas.microsoft.com/office/infopath/2007/PartnerControls">
        <TermInfo xmlns="http://schemas.microsoft.com/office/infopath/2007/PartnerControls">
          <TermName xmlns="http://schemas.microsoft.com/office/infopath/2007/PartnerControls">0155-30 - PROGRAM</TermName>
          <TermId xmlns="http://schemas.microsoft.com/office/infopath/2007/PartnerControls">2c1e5ad3-e821-4bde-9a3f-aab39570b048</TermId>
        </TermInfo>
      </Terms>
    </f1e1a77c3cfa4acb806c4ed1f8ae2e86>
    <RIM_ArchiveDate xmlns="d87bed57-eaaa-458f-8079-f89e6e0caebd">2020-03-24T15:16:27+00:00</RIM_ArchiveDate>
    <RIM_Tags xmlns="d87bed57-eaaa-458f-8079-f89e6e0caebd">air lesson</RIM_Tags>
    <h60c8a15ee9c4443b501a4061280c26b xmlns="d87bed57-eaaa-458f-8079-f89e6e0caebd">
      <Terms xmlns="http://schemas.microsoft.com/office/infopath/2007/PartnerControls">
        <TermInfo xmlns="http://schemas.microsoft.com/office/infopath/2007/PartnerControls">
          <TermName xmlns="http://schemas.microsoft.com/office/infopath/2007/PartnerControls">Guidelines</TermName>
          <TermId xmlns="http://schemas.microsoft.com/office/infopath/2007/PartnerControls">db51e06a-3bf0-4dcb-b25c-6bea2e0ca487</TermId>
        </TermInfo>
      </Terms>
    </h60c8a15ee9c4443b501a4061280c26b>
    <RIM_FinalDispositionFlag xmlns="d87bed57-eaaa-458f-8079-f89e6e0caebd">P</RIM_FinalDispositionFlag>
    <RIM_Year xmlns="d87bed57-eaaa-458f-8079-f89e6e0caebd" xsi:nil="true"/>
    <k43d218a2e1e4e3393158094f71d7127 xmlns="d87bed57-eaaa-458f-8079-f89e6e0caebd">
      <Terms xmlns="http://schemas.microsoft.com/office/infopath/2007/PartnerControls">
        <TermInfo xmlns="http://schemas.microsoft.com/office/infopath/2007/PartnerControls">
          <TermName xmlns="http://schemas.microsoft.com/office/infopath/2007/PartnerControls">Technical and Background Information</TermName>
          <TermId xmlns="http://schemas.microsoft.com/office/infopath/2007/PartnerControls">d12afc1a-a666-488a-83b9-b67e595491c9</TermId>
        </TermInfo>
      </Terms>
    </k43d218a2e1e4e3393158094f71d7127>
    <RIM_DestroyDate xmlns="d87bed57-eaaa-458f-8079-f89e6e0caebd" xsi:nil="true"/>
    <iea15c950dfd44f68e3177f2e624a596 xmlns="d87bed57-eaaa-458f-8079-f89e6e0caebd">
      <Terms xmlns="http://schemas.microsoft.com/office/infopath/2007/PartnerControls"/>
    </iea15c950dfd44f68e3177f2e624a596>
    <_dlc_DocId xmlns="79502c3b-8d0c-4aea-91f7-7589a795747e">53MNKRQ33DUJ-403731024-4561</_dlc_DocId>
    <_dlc_DocIdUrl xmlns="79502c3b-8d0c-4aea-91f7-7589a795747e">
      <Url>https://cityofkelowna.sharepoint.com/teams/IntegratedTransportation/_layouts/15/DocIdRedir.aspx?ID=53MNKRQ33DUJ-403731024-4561</Url>
      <Description>53MNKRQ33DUJ-403731024-4561</Description>
    </_dlc_DocIdUrl>
  </documentManagement>
</p:properties>
</file>

<file path=customXml/item3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4.xml><?xml version="1.0" encoding="utf-8"?>
<ct:contentTypeSchema xmlns:ct="http://schemas.microsoft.com/office/2006/metadata/contentType" xmlns:ma="http://schemas.microsoft.com/office/2006/metadata/properties/metaAttributes" ct:_="" ma:_="" ma:contentTypeName="RIM Document" ma:contentTypeID="0x010100B94BB6E05805FF4089BB2C781D8D80A100434A3E658D121A49A7173A8D6FC33F12" ma:contentTypeVersion="3" ma:contentTypeDescription="Create a new document." ma:contentTypeScope="" ma:versionID="0fa7a154446234d0eaefb871b5e2a6f6">
  <xsd:schema xmlns:xsd="http://www.w3.org/2001/XMLSchema" xmlns:xs="http://www.w3.org/2001/XMLSchema" xmlns:p="http://schemas.microsoft.com/office/2006/metadata/properties" xmlns:ns2="d87bed57-eaaa-458f-8079-f89e6e0caebd" xmlns:ns3="79502c3b-8d0c-4aea-91f7-7589a795747e" targetNamespace="http://schemas.microsoft.com/office/2006/metadata/properties" ma:root="true" ma:fieldsID="26f71f6668ce0d311beb25c96f48f33b" ns2:_="" ns3:_="">
    <xsd:import namespace="d87bed57-eaaa-458f-8079-f89e6e0caebd"/>
    <xsd:import namespace="79502c3b-8d0c-4aea-91f7-7589a795747e"/>
    <xsd:element name="properties">
      <xsd:complexType>
        <xsd:sequence>
          <xsd:element name="documentManagement">
            <xsd:complexType>
              <xsd:all>
                <xsd:element ref="ns2:RIM_Tags" minOccurs="0"/>
                <xsd:element ref="ns2:RIM_Year" minOccurs="0"/>
                <xsd:element ref="ns2:RIM_ArchiveDate" minOccurs="0"/>
                <xsd:element ref="ns2:RIM_DestroyDate" minOccurs="0"/>
                <xsd:element ref="ns2:RIM_FinalDispositionFlag" minOccurs="0"/>
                <xsd:element ref="ns2:RIM_VitalFlag" minOccurs="0"/>
                <xsd:element ref="ns2:f1e1a77c3cfa4acb806c4ed1f8ae2e86" minOccurs="0"/>
                <xsd:element ref="ns2:TaxCatchAll" minOccurs="0"/>
                <xsd:element ref="ns2:TaxCatchAllLabel" minOccurs="0"/>
                <xsd:element ref="ns2:k43d218a2e1e4e3393158094f71d7127" minOccurs="0"/>
                <xsd:element ref="ns2:h60c8a15ee9c4443b501a4061280c26b" minOccurs="0"/>
                <xsd:element ref="ns2:iea15c950dfd44f68e3177f2e624a596" minOccurs="0"/>
                <xsd:element ref="ns3:_dlc_DocId" minOccurs="0"/>
                <xsd:element ref="ns3:_dlc_DocIdUrl" minOccurs="0"/>
                <xsd:element ref="ns3:_dlc_DocIdPersis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87bed57-eaaa-458f-8079-f89e6e0caebd" elementFormDefault="qualified">
    <xsd:import namespace="http://schemas.microsoft.com/office/2006/documentManagement/types"/>
    <xsd:import namespace="http://schemas.microsoft.com/office/infopath/2007/PartnerControls"/>
    <xsd:element name="RIM_Tags" ma:index="2" nillable="true" ma:displayName="Tags" ma:description="Additional free-form tags used to search for documents." ma:internalName="RIM_Tags" ma:readOnly="false">
      <xsd:simpleType>
        <xsd:restriction base="dms:Note">
          <xsd:maxLength value="255"/>
        </xsd:restriction>
      </xsd:simpleType>
    </xsd:element>
    <xsd:element name="RIM_Year" ma:index="3" nillable="true" ma:displayName="Year" ma:internalName="RIM_Year" ma:readOnly="false">
      <xsd:simpleType>
        <xsd:restriction base="dms:Text">
          <xsd:maxLength value="50"/>
        </xsd:restriction>
      </xsd:simpleType>
    </xsd:element>
    <xsd:element name="RIM_ArchiveDate" ma:index="4" nillable="true" ma:displayName="Archive Date" ma:format="DateOnly" ma:internalName="RIM_ArchiveDate" ma:readOnly="false">
      <xsd:simpleType>
        <xsd:restriction base="dms:DateTime"/>
      </xsd:simpleType>
    </xsd:element>
    <xsd:element name="RIM_DestroyDate" ma:index="5" nillable="true" ma:displayName="Destroy Date" ma:format="DateOnly" ma:internalName="RIM_DestroyDate" ma:readOnly="false">
      <xsd:simpleType>
        <xsd:restriction base="dms:DateTime"/>
      </xsd:simpleType>
    </xsd:element>
    <xsd:element name="RIM_FinalDispositionFlag" ma:index="6" nillable="true" ma:displayName="Final Disposition Flag" ma:format="Dropdown" ma:internalName="RIM_FinalDispositionFlag" ma:readOnly="false">
      <xsd:simpleType>
        <xsd:restriction base="dms:Choice">
          <xsd:enumeration value="D"/>
          <xsd:enumeration value="P"/>
          <xsd:enumeration value="SR"/>
        </xsd:restriction>
      </xsd:simpleType>
    </xsd:element>
    <xsd:element name="RIM_VitalFlag" ma:index="7" nillable="true" ma:displayName="Vital Flag" ma:internalName="RIM_VitalFlag" ma:readOnly="false">
      <xsd:simpleType>
        <xsd:restriction base="dms:Boolean"/>
      </xsd:simpleType>
    </xsd:element>
    <xsd:element name="f1e1a77c3cfa4acb806c4ed1f8ae2e86" ma:index="13" ma:taxonomy="true" ma:internalName="RIM_ClassificationTaxHTField0" ma:taxonomyFieldName="RIM_Classification" ma:displayName="RIM Classification" ma:readOnly="false" ma:default="1;#0001-00 - UNCLASSIFIED FILES|512f1682-fcde-454e-8a20-d866ee7cb268" ma:fieldId="{f1e1a77c-3cfa-4acb-806c-4ed1f8ae2e86}" ma:sspId="97863a1f-1eb7-4676-90ad-7234f5e21387" ma:termSetId="30715734-bb59-4704-846f-dfba6128348e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axCatchAll" ma:index="16" nillable="true" ma:displayName="Taxonomy Catch All Column" ma:hidden="true" ma:list="{1e458fde-dfbb-44ea-97dd-948661bdb846}" ma:internalName="TaxCatchAll" ma:readOnly="false" ma:showField="CatchAllData" ma:web="79502c3b-8d0c-4aea-91f7-7589a795747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7" nillable="true" ma:displayName="Taxonomy Catch All Column1" ma:hidden="true" ma:list="{1e458fde-dfbb-44ea-97dd-948661bdb846}" ma:internalName="TaxCatchAllLabel" ma:readOnly="true" ma:showField="CatchAllDataLabel" ma:web="79502c3b-8d0c-4aea-91f7-7589a795747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k43d218a2e1e4e3393158094f71d7127" ma:index="18" nillable="true" ma:taxonomy="true" ma:internalName="k43d218a2e1e4e3393158094f71d7127" ma:taxonomyFieldName="RIM_MainDepartmentKeyword" ma:displayName="Main Department Keyword" ma:default="" ma:fieldId="{443d218a-2e1e-4e33-9315-8094f71d7127}" ma:sspId="97863a1f-1eb7-4676-90ad-7234f5e21387" ma:termSetId="6edccfb9-aced-4447-b079-d667faf8935e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h60c8a15ee9c4443b501a4061280c26b" ma:index="20" nillable="true" ma:taxonomy="true" ma:internalName="h60c8a15ee9c4443b501a4061280c26b" ma:taxonomyFieldName="RIM_SecondaryDepartmentKeyword" ma:displayName="Secondary Department Keyword" ma:default="" ma:fieldId="{160c8a15-ee9c-4443-b501-a4061280c26b}" ma:sspId="97863a1f-1eb7-4676-90ad-7234f5e21387" ma:termSetId="035b5684-7ff7-40dc-ae31-c5f396f59bbe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iea15c950dfd44f68e3177f2e624a596" ma:index="22" nillable="true" ma:taxonomy="true" ma:internalName="iea15c950dfd44f68e3177f2e624a596" ma:taxonomyFieldName="RIM_DepartmentKeywords" ma:displayName="Department Keywords" ma:default="" ma:fieldId="{2ea15c95-0dfd-44f6-8e31-77f2e624a596}" ma:taxonomyMulti="true" ma:sspId="97863a1f-1eb7-4676-90ad-7234f5e21387" ma:termSetId="e9fb6d65-0b35-4b24-a55c-d54da7e57fd1" ma:anchorId="00000000-0000-0000-0000-000000000000" ma:open="fals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9502c3b-8d0c-4aea-91f7-7589a795747e" elementFormDefault="qualified">
    <xsd:import namespace="http://schemas.microsoft.com/office/2006/documentManagement/types"/>
    <xsd:import namespace="http://schemas.microsoft.com/office/infopath/2007/PartnerControls"/>
    <xsd:element name="_dlc_DocId" ma:index="24" nillable="true" ma:displayName="Document ID Value" ma:description="The value of the document ID assigned to this item." ma:indexed="true" ma:internalName="_dlc_DocId" ma:readOnly="true">
      <xsd:simpleType>
        <xsd:restriction base="dms:Text"/>
      </xsd:simpleType>
    </xsd:element>
    <xsd:element name="_dlc_DocIdUrl" ma:index="25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26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8" ma:displayName="Content Type"/>
        <xsd:element ref="dc:title" minOccurs="0" maxOccurs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5.xml><?xml version="1.0" encoding="utf-8"?>
<LongProperties xmlns="http://schemas.microsoft.com/office/2006/metadata/longProperties"/>
</file>

<file path=customXml/itemProps1.xml><?xml version="1.0" encoding="utf-8"?>
<ds:datastoreItem xmlns:ds="http://schemas.openxmlformats.org/officeDocument/2006/customXml" ds:itemID="{9709B974-8B0F-4A37-9CA9-F0C8FE871A08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E9214184-F9F3-45A8-932E-19A0C70C89E1}">
  <ds:schemaRefs>
    <ds:schemaRef ds:uri="http://purl.org/dc/elements/1.1/"/>
    <ds:schemaRef ds:uri="http://purl.org/dc/dcmitype/"/>
    <ds:schemaRef ds:uri="http://purl.org/dc/terms/"/>
    <ds:schemaRef ds:uri="http://schemas.microsoft.com/office/2006/documentManagement/types"/>
    <ds:schemaRef ds:uri="http://schemas.openxmlformats.org/package/2006/metadata/core-properties"/>
    <ds:schemaRef ds:uri="http://schemas.microsoft.com/office/infopath/2007/PartnerControls"/>
    <ds:schemaRef ds:uri="79502c3b-8d0c-4aea-91f7-7589a795747e"/>
    <ds:schemaRef ds:uri="d87bed57-eaaa-458f-8079-f89e6e0caebd"/>
    <ds:schemaRef ds:uri="http://schemas.microsoft.com/office/2006/metadata/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D9000B6A-8186-443D-AC27-F3BD3C0A8524}">
  <ds:schemaRefs>
    <ds:schemaRef ds:uri="http://schemas.microsoft.com/sharepoint/events"/>
  </ds:schemaRefs>
</ds:datastoreItem>
</file>

<file path=customXml/itemProps4.xml><?xml version="1.0" encoding="utf-8"?>
<ds:datastoreItem xmlns:ds="http://schemas.openxmlformats.org/officeDocument/2006/customXml" ds:itemID="{1FAFD76D-8E9E-49AA-95A9-379141845CF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87bed57-eaaa-458f-8079-f89e6e0caebd"/>
    <ds:schemaRef ds:uri="79502c3b-8d0c-4aea-91f7-7589a795747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5.xml><?xml version="1.0" encoding="utf-8"?>
<ds:datastoreItem xmlns:ds="http://schemas.openxmlformats.org/officeDocument/2006/customXml" ds:itemID="{1D4D3670-2068-4200-B33D-285147B65B50}">
  <ds:schemaRefs>
    <ds:schemaRef ds:uri="http://schemas.microsoft.com/office/2006/metadata/long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2686</TotalTime>
  <Words>2158</Words>
  <Application>Microsoft Office PowerPoint</Application>
  <PresentationFormat>Custom</PresentationFormat>
  <Paragraphs>241</Paragraphs>
  <Slides>14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8" baseType="lpstr">
      <vt:lpstr>Arial</vt:lpstr>
      <vt:lpstr>Calibri</vt:lpstr>
      <vt:lpstr>Roboto</vt:lpstr>
      <vt:lpstr>Office Theme</vt:lpstr>
      <vt:lpstr>Clean Air &amp;  Safe Routes 4 Schools</vt:lpstr>
      <vt:lpstr>Outline</vt:lpstr>
      <vt:lpstr> What is air pollution?</vt:lpstr>
      <vt:lpstr> What makes air dirty? </vt:lpstr>
      <vt:lpstr> Air pollution today </vt:lpstr>
      <vt:lpstr>How does air pollution affect you?</vt:lpstr>
      <vt:lpstr>How do we know if the air we breathe is clean?</vt:lpstr>
      <vt:lpstr>Where are the pollutants?</vt:lpstr>
      <vt:lpstr>Ozone (O3)</vt:lpstr>
      <vt:lpstr>Where are the pollutants?</vt:lpstr>
      <vt:lpstr>Everyone can help make our air cleaner!</vt:lpstr>
      <vt:lpstr>Everyone can help make our air cleaner!</vt:lpstr>
      <vt:lpstr>Everyone can help make our air cleaner!</vt:lpstr>
      <vt:lpstr> If you want to learn more visit: rdco.com/airquality  </vt:lpstr>
    </vt:vector>
  </TitlesOfParts>
  <Company>City of Kelowna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tkennedy</dc:creator>
  <cp:lastModifiedBy>Nancy Mora Castro</cp:lastModifiedBy>
  <cp:revision>146</cp:revision>
  <dcterms:created xsi:type="dcterms:W3CDTF">2014-09-24T21:49:05Z</dcterms:created>
  <dcterms:modified xsi:type="dcterms:W3CDTF">2023-08-02T19:44:11Z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dlc_DocId">
    <vt:lpwstr>SITE175-24-653</vt:lpwstr>
  </property>
  <property fmtid="{D5CDD505-2E9C-101B-9397-08002B2CF9AE}" pid="3" name="_dlc_DocIdItemGuid">
    <vt:lpwstr>10940deb-2a6c-4799-80f0-fcc9328f732a</vt:lpwstr>
  </property>
  <property fmtid="{D5CDD505-2E9C-101B-9397-08002B2CF9AE}" pid="4" name="_dlc_DocIdUrl">
    <vt:lpwstr>https://cityofkelowna.sharepoint.com/teams/IntegratedTransportation/_layouts/DocIdRedir.aspx?ID=SITE175-24-653, SITE175-24-653</vt:lpwstr>
  </property>
  <property fmtid="{D5CDD505-2E9C-101B-9397-08002B2CF9AE}" pid="5" name="RIM_Classification">
    <vt:lpwstr>45;#0155-30 - PROGRAM|2c1e5ad3-e821-4bde-9a3f-aab39570b048</vt:lpwstr>
  </property>
  <property fmtid="{D5CDD505-2E9C-101B-9397-08002B2CF9AE}" pid="6" name="RIM_SecondaryDepartmentKeywordTaxHTField0">
    <vt:lpwstr>Guidelines|0009e425-70c1-4fa3-9c15-581bc18d8619</vt:lpwstr>
  </property>
  <property fmtid="{D5CDD505-2E9C-101B-9397-08002B2CF9AE}" pid="7" name="RIM_DepartmentTags">
    <vt:lpwstr/>
  </property>
  <property fmtid="{D5CDD505-2E9C-101B-9397-08002B2CF9AE}" pid="8" name="RIM_MainDepartmentKeywordTaxHTField0">
    <vt:lpwstr>Technical and Background Information|0f3fb225-f9f3-42b2-a981-899fe7acc15d</vt:lpwstr>
  </property>
  <property fmtid="{D5CDD505-2E9C-101B-9397-08002B2CF9AE}" pid="9" name="RIM_MainDepartmentKeyword">
    <vt:lpwstr>8;#Technical and Background Information|d12afc1a-a666-488a-83b9-b67e595491c9</vt:lpwstr>
  </property>
  <property fmtid="{D5CDD505-2E9C-101B-9397-08002B2CF9AE}" pid="10" name="RIM_SecondaryDepartmentKeyword">
    <vt:lpwstr>78;#Guidelines|db51e06a-3bf0-4dcb-b25c-6bea2e0ca487</vt:lpwstr>
  </property>
  <property fmtid="{D5CDD505-2E9C-101B-9397-08002B2CF9AE}" pid="11" name="RIM_DepartmentKeywordsTaxHTField0">
    <vt:lpwstr/>
  </property>
  <property fmtid="{D5CDD505-2E9C-101B-9397-08002B2CF9AE}" pid="12" name="_CheckOutSrcUrl">
    <vt:lpwstr>http://cofk.kelowna.ca/sites/175/175 Programs/Clean Air and Safe Routes to School Program/Appendix 1-Learn about Air pollution.ppt</vt:lpwstr>
  </property>
  <property fmtid="{D5CDD505-2E9C-101B-9397-08002B2CF9AE}" pid="13" name="RIM_DepartmentKeywords">
    <vt:lpwstr/>
  </property>
  <property fmtid="{D5CDD505-2E9C-101B-9397-08002B2CF9AE}" pid="14" name="DocumentSetDescription">
    <vt:lpwstr/>
  </property>
  <property fmtid="{D5CDD505-2E9C-101B-9397-08002B2CF9AE}" pid="15" name="RIM_ProgramType">
    <vt:lpwstr/>
  </property>
  <property fmtid="{D5CDD505-2E9C-101B-9397-08002B2CF9AE}" pid="16" name="display_urn:schemas-microsoft-com:office:office#Editor">
    <vt:lpwstr>Nancy Mora Castro</vt:lpwstr>
  </property>
  <property fmtid="{D5CDD505-2E9C-101B-9397-08002B2CF9AE}" pid="17" name="display_urn:schemas-microsoft-com:office:office#Author">
    <vt:lpwstr>Nancy Mora Castro</vt:lpwstr>
  </property>
  <property fmtid="{D5CDD505-2E9C-101B-9397-08002B2CF9AE}" pid="18" name="_ExtendedDescription">
    <vt:lpwstr/>
  </property>
  <property fmtid="{D5CDD505-2E9C-101B-9397-08002B2CF9AE}" pid="19" name="MediaServiceImageTags">
    <vt:lpwstr/>
  </property>
  <property fmtid="{D5CDD505-2E9C-101B-9397-08002B2CF9AE}" pid="20" name="ContentTypeId">
    <vt:lpwstr>0x010100B94BB6E05805FF4089BB2C781D8D80A100434A3E658D121A49A7173A8D6FC33F12</vt:lpwstr>
  </property>
  <property fmtid="{D5CDD505-2E9C-101B-9397-08002B2CF9AE}" pid="21" name="lcf76f155ced4ddcb4097134ff3c332f">
    <vt:lpwstr/>
  </property>
</Properties>
</file>